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7" r:id="rId2"/>
  </p:sldMasterIdLst>
  <p:sldIdLst>
    <p:sldId id="256" r:id="rId3"/>
    <p:sldId id="258" r:id="rId4"/>
    <p:sldId id="259" r:id="rId5"/>
    <p:sldId id="260" r:id="rId6"/>
    <p:sldId id="261" r:id="rId7"/>
    <p:sldId id="265" r:id="rId8"/>
    <p:sldId id="263" r:id="rId9"/>
    <p:sldId id="292" r:id="rId10"/>
    <p:sldId id="321" r:id="rId11"/>
    <p:sldId id="264" r:id="rId12"/>
    <p:sldId id="262" r:id="rId13"/>
    <p:sldId id="322" r:id="rId14"/>
    <p:sldId id="320" r:id="rId15"/>
    <p:sldId id="319" r:id="rId16"/>
    <p:sldId id="291" r:id="rId17"/>
  </p:sldIdLst>
  <p:sldSz cx="9144000" cy="5143500" type="screen16x9"/>
  <p:notesSz cx="6858000" cy="9144000"/>
  <p:custDataLst>
    <p:tags r:id="rId18"/>
  </p:custData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A75"/>
    <a:srgbClr val="E1CD00"/>
    <a:srgbClr val="7D7EAB"/>
    <a:srgbClr val="B42573"/>
    <a:srgbClr val="C3D600"/>
    <a:srgbClr val="253746"/>
    <a:srgbClr val="69A3B9"/>
    <a:srgbClr val="309DB5"/>
    <a:srgbClr val="5E5E5E"/>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99737" autoAdjust="0"/>
  </p:normalViewPr>
  <p:slideViewPr>
    <p:cSldViewPr snapToGrid="0" snapToObjects="1" showGuides="1">
      <p:cViewPr varScale="1">
        <p:scale>
          <a:sx n="87" d="100"/>
          <a:sy n="87" d="100"/>
        </p:scale>
        <p:origin x="844"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Slide Title - Group">
    <p:spTree>
      <p:nvGrpSpPr>
        <p:cNvPr id="1" name=""/>
        <p:cNvGrpSpPr/>
        <p:nvPr/>
      </p:nvGrpSpPr>
      <p:grpSpPr>
        <a:xfrm>
          <a:off x="0" y="0"/>
          <a:ext cx="0" cy="0"/>
          <a:chOff x="0" y="0"/>
          <a:chExt cx="0" cy="0"/>
        </a:xfrm>
      </p:grpSpPr>
      <p:sp>
        <p:nvSpPr>
          <p:cNvPr id="24" name="Freeform 47"/>
          <p:cNvSpPr>
            <a:spLocks/>
          </p:cNvSpPr>
          <p:nvPr userDrawn="1"/>
        </p:nvSpPr>
        <p:spPr bwMode="auto">
          <a:xfrm>
            <a:off x="5210047" y="-17672"/>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12"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sp>
        <p:nvSpPr>
          <p:cNvPr id="2" name="Titre 1"/>
          <p:cNvSpPr>
            <a:spLocks noGrp="1"/>
          </p:cNvSpPr>
          <p:nvPr>
            <p:ph type="ctrTitle" hasCustomPrompt="1"/>
          </p:nvPr>
        </p:nvSpPr>
        <p:spPr>
          <a:xfrm>
            <a:off x="302049" y="1007215"/>
            <a:ext cx="4918023" cy="3190787"/>
          </a:xfrm>
        </p:spPr>
        <p:txBody>
          <a:bodyPr/>
          <a:lstStyle>
            <a:lvl1pPr algn="l">
              <a:defRPr sz="2600">
                <a:solidFill>
                  <a:schemeClr val="tx1"/>
                </a:solidFill>
              </a:defRPr>
            </a:lvl1pPr>
          </a:lstStyle>
          <a:p>
            <a:r>
              <a:rPr lang="en-GB" noProof="0" dirty="0"/>
              <a:t>Click to edit Master</a:t>
            </a:r>
            <a:br>
              <a:rPr lang="en-GB" noProof="0" dirty="0"/>
            </a:br>
            <a:r>
              <a:rPr lang="en-GB" noProof="0" dirty="0"/>
              <a:t>title style</a:t>
            </a:r>
          </a:p>
        </p:txBody>
      </p:sp>
      <p:sp>
        <p:nvSpPr>
          <p:cNvPr id="32" name="Sous-titre 2"/>
          <p:cNvSpPr>
            <a:spLocks noGrp="1"/>
          </p:cNvSpPr>
          <p:nvPr>
            <p:ph type="subTitle" idx="1" hasCustomPrompt="1"/>
          </p:nvPr>
        </p:nvSpPr>
        <p:spPr>
          <a:xfrm>
            <a:off x="302049" y="3134826"/>
            <a:ext cx="4918023" cy="307777"/>
          </a:xfrm>
        </p:spPr>
        <p:txBody>
          <a:bodyPr anchor="t" anchorCtr="0">
            <a:spAutoFit/>
          </a:bodyPr>
          <a:lstStyle>
            <a:lvl1pPr marL="0" indent="0" algn="l">
              <a:lnSpc>
                <a:spcPct val="100000"/>
              </a:lnSpc>
              <a:spcBef>
                <a:spcPts val="0"/>
              </a:spcBef>
              <a:spcAft>
                <a:spcPts val="0"/>
              </a:spcAft>
              <a:buNone/>
              <a:defRPr sz="1400" b="1" cap="none" baseline="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edit master subtitle style</a:t>
            </a:r>
          </a:p>
        </p:txBody>
      </p:sp>
      <p:sp>
        <p:nvSpPr>
          <p:cNvPr id="11" name="Rectangle 1030"/>
          <p:cNvSpPr>
            <a:spLocks noChangeArrowheads="1"/>
          </p:cNvSpPr>
          <p:nvPr userDrawn="1"/>
        </p:nvSpPr>
        <p:spPr bwMode="auto">
          <a:xfrm>
            <a:off x="219119" y="4819429"/>
            <a:ext cx="4403725" cy="136525"/>
          </a:xfrm>
          <a:prstGeom prst="rect">
            <a:avLst/>
          </a:prstGeom>
          <a:noFill/>
          <a:ln>
            <a:noFill/>
          </a:ln>
          <a:effectLst/>
          <a:extLst/>
        </p:spPr>
        <p:txBody>
          <a:bodyPr tIns="0" bIns="0">
            <a:noAutofit/>
          </a:bodyPr>
          <a:lstStyle/>
          <a:p>
            <a:pPr algn="l"/>
            <a:r>
              <a:rPr lang="en-GB" sz="900" noProof="0" dirty="0">
                <a:solidFill>
                  <a:schemeClr val="tx1"/>
                </a:solidFill>
                <a:latin typeface="Century Gothic" pitchFamily="34" charset="0"/>
              </a:rPr>
              <a:t>www.thalesgroup.com</a:t>
            </a:r>
          </a:p>
        </p:txBody>
      </p:sp>
      <p:sp>
        <p:nvSpPr>
          <p:cNvPr id="13" name="Demi-cadre 12"/>
          <p:cNvSpPr/>
          <p:nvPr userDrawn="1"/>
        </p:nvSpPr>
        <p:spPr bwMode="auto">
          <a:xfrm>
            <a:off x="302049" y="1448486"/>
            <a:ext cx="386164" cy="393963"/>
          </a:xfrm>
          <a:prstGeom prst="halfFrame">
            <a:avLst>
              <a:gd name="adj1" fmla="val 12269"/>
              <a:gd name="adj2" fmla="val 13535"/>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15" name="ZoneTexte 11"/>
          <p:cNvSpPr txBox="1">
            <a:spLocks noChangeArrowheads="1"/>
          </p:cNvSpPr>
          <p:nvPr userDrawn="1"/>
        </p:nvSpPr>
        <p:spPr bwMode="auto">
          <a:xfrm>
            <a:off x="3968750" y="4764094"/>
            <a:ext cx="1206500" cy="170368"/>
          </a:xfrm>
          <a:prstGeom prst="rect">
            <a:avLst/>
          </a:prstGeom>
          <a:solidFill>
            <a:schemeClr val="bg1">
              <a:alpha val="50000"/>
            </a:schemeClr>
          </a:solidFill>
          <a:ln w="6350">
            <a:solidFill>
              <a:schemeClr val="bg1">
                <a:lumMod val="85000"/>
              </a:schemeClr>
            </a:solidFill>
            <a:miter lim="800000"/>
            <a:headEnd/>
            <a:tailEnd/>
          </a:ln>
          <a:extLst/>
        </p:spPr>
        <p:txBody>
          <a:bodyPr wrap="square" tIns="4680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GB" sz="500" b="0" noProof="0" dirty="0">
                <a:solidFill>
                  <a:schemeClr val="bg1">
                    <a:lumMod val="65000"/>
                  </a:schemeClr>
                </a:solidFill>
                <a:latin typeface="Arial" charset="0"/>
              </a:rPr>
              <a:t>THALES</a:t>
            </a:r>
            <a:r>
              <a:rPr lang="en-GB" sz="500" b="0" baseline="0" noProof="0" dirty="0">
                <a:solidFill>
                  <a:schemeClr val="bg1">
                    <a:lumMod val="65000"/>
                  </a:schemeClr>
                </a:solidFill>
                <a:latin typeface="Arial" charset="0"/>
              </a:rPr>
              <a:t> GROUP INTERNAL</a:t>
            </a: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216" y="25623"/>
            <a:ext cx="2556481" cy="960811"/>
          </a:xfrm>
          <a:prstGeom prst="rect">
            <a:avLst/>
          </a:prstGeom>
        </p:spPr>
      </p:pic>
    </p:spTree>
    <p:extLst>
      <p:ext uri="{BB962C8B-B14F-4D97-AF65-F5344CB8AC3E}">
        <p14:creationId xmlns:p14="http://schemas.microsoft.com/office/powerpoint/2010/main" val="220179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and Content + Picture">
    <p:spTree>
      <p:nvGrpSpPr>
        <p:cNvPr id="1" name=""/>
        <p:cNvGrpSpPr/>
        <p:nvPr/>
      </p:nvGrpSpPr>
      <p:grpSpPr>
        <a:xfrm>
          <a:off x="0" y="0"/>
          <a:ext cx="0" cy="0"/>
          <a:chOff x="0" y="0"/>
          <a:chExt cx="0" cy="0"/>
        </a:xfrm>
      </p:grpSpPr>
      <p:grpSp>
        <p:nvGrpSpPr>
          <p:cNvPr id="50" name="Grouper 49"/>
          <p:cNvGrpSpPr/>
          <p:nvPr userDrawn="1"/>
        </p:nvGrpSpPr>
        <p:grpSpPr>
          <a:xfrm>
            <a:off x="5021581" y="-20538"/>
            <a:ext cx="1875985" cy="5164038"/>
            <a:chOff x="5021580" y="4728"/>
            <a:chExt cx="1875985" cy="6853272"/>
          </a:xfrm>
        </p:grpSpPr>
        <p:sp>
          <p:nvSpPr>
            <p:cNvPr id="51" name="Forme libre 50"/>
            <p:cNvSpPr/>
            <p:nvPr userDrawn="1"/>
          </p:nvSpPr>
          <p:spPr>
            <a:xfrm>
              <a:off x="5021580" y="4728"/>
              <a:ext cx="747600"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Lst>
              <a:ahLst/>
              <a:cxnLst>
                <a:cxn ang="0">
                  <a:pos x="connsiteX0" y="connsiteY0"/>
                </a:cxn>
                <a:cxn ang="0">
                  <a:pos x="connsiteX1" y="connsiteY1"/>
                </a:cxn>
                <a:cxn ang="0">
                  <a:pos x="connsiteX2" y="connsiteY2"/>
                </a:cxn>
              </a:cxnLst>
              <a:rect l="l" t="t" r="r" b="b"/>
              <a:pathLst>
                <a:path w="1730041" h="6842688">
                  <a:moveTo>
                    <a:pt x="1061726" y="6842688"/>
                  </a:moveTo>
                  <a:cubicBezTo>
                    <a:pt x="348702" y="5778927"/>
                    <a:pt x="-94305" y="4695719"/>
                    <a:pt x="17083" y="3416535"/>
                  </a:cubicBezTo>
                  <a:cubicBezTo>
                    <a:pt x="128471" y="2137351"/>
                    <a:pt x="944138" y="717949"/>
                    <a:pt x="1730041" y="0"/>
                  </a:cubicBezTo>
                </a:path>
              </a:pathLst>
            </a:cu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sp>
          <p:nvSpPr>
            <p:cNvPr id="52" name="Forme libre 51"/>
            <p:cNvSpPr/>
            <p:nvPr userDrawn="1"/>
          </p:nvSpPr>
          <p:spPr>
            <a:xfrm>
              <a:off x="5422699" y="4728"/>
              <a:ext cx="1474866"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201583 w 4272315"/>
                <a:gd name="connsiteY0" fmla="*/ 6842688 h 6842688"/>
                <a:gd name="connsiteX1" fmla="*/ 156940 w 4272315"/>
                <a:gd name="connsiteY1" fmla="*/ 3416535 h 6842688"/>
                <a:gd name="connsiteX2" fmla="*/ 4272315 w 4272315"/>
                <a:gd name="connsiteY2" fmla="*/ 0 h 6842688"/>
                <a:gd name="connsiteX0" fmla="*/ 420880 w 3491612"/>
                <a:gd name="connsiteY0" fmla="*/ 6842688 h 6842688"/>
                <a:gd name="connsiteX1" fmla="*/ 521761 w 3491612"/>
                <a:gd name="connsiteY1" fmla="*/ 3196869 h 6842688"/>
                <a:gd name="connsiteX2" fmla="*/ 3491612 w 3491612"/>
                <a:gd name="connsiteY2" fmla="*/ 0 h 6842688"/>
                <a:gd name="connsiteX0" fmla="*/ 383391 w 3454123"/>
                <a:gd name="connsiteY0" fmla="*/ 6842688 h 6842688"/>
                <a:gd name="connsiteX1" fmla="*/ 484272 w 3454123"/>
                <a:gd name="connsiteY1" fmla="*/ 3196869 h 6842688"/>
                <a:gd name="connsiteX2" fmla="*/ 3454123 w 3454123"/>
                <a:gd name="connsiteY2" fmla="*/ 0 h 6842688"/>
                <a:gd name="connsiteX0" fmla="*/ 294195 w 3364927"/>
                <a:gd name="connsiteY0" fmla="*/ 6842688 h 6842688"/>
                <a:gd name="connsiteX1" fmla="*/ 395076 w 3364927"/>
                <a:gd name="connsiteY1" fmla="*/ 3196869 h 6842688"/>
                <a:gd name="connsiteX2" fmla="*/ 3364927 w 3364927"/>
                <a:gd name="connsiteY2" fmla="*/ 0 h 6842688"/>
                <a:gd name="connsiteX0" fmla="*/ 313955 w 3384687"/>
                <a:gd name="connsiteY0" fmla="*/ 6842688 h 6842688"/>
                <a:gd name="connsiteX1" fmla="*/ 414836 w 3384687"/>
                <a:gd name="connsiteY1" fmla="*/ 3196869 h 6842688"/>
                <a:gd name="connsiteX2" fmla="*/ 3384687 w 3384687"/>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42294 w 3413026"/>
                <a:gd name="connsiteY0" fmla="*/ 6842688 h 6842688"/>
                <a:gd name="connsiteX1" fmla="*/ 443175 w 3413026"/>
                <a:gd name="connsiteY1" fmla="*/ 3196869 h 6842688"/>
                <a:gd name="connsiteX2" fmla="*/ 3413026 w 3413026"/>
                <a:gd name="connsiteY2" fmla="*/ 0 h 6842688"/>
              </a:gdLst>
              <a:ahLst/>
              <a:cxnLst>
                <a:cxn ang="0">
                  <a:pos x="connsiteX0" y="connsiteY0"/>
                </a:cxn>
                <a:cxn ang="0">
                  <a:pos x="connsiteX1" y="connsiteY1"/>
                </a:cxn>
                <a:cxn ang="0">
                  <a:pos x="connsiteX2" y="connsiteY2"/>
                </a:cxn>
              </a:cxnLst>
              <a:rect l="l" t="t" r="r" b="b"/>
              <a:pathLst>
                <a:path w="3413026" h="6842688">
                  <a:moveTo>
                    <a:pt x="342294" y="6842688"/>
                  </a:moveTo>
                  <a:cubicBezTo>
                    <a:pt x="-163901" y="5710282"/>
                    <a:pt x="-90656" y="4481474"/>
                    <a:pt x="443175" y="3196869"/>
                  </a:cubicBezTo>
                  <a:cubicBezTo>
                    <a:pt x="977006" y="1912264"/>
                    <a:pt x="2180317" y="803543"/>
                    <a:pt x="3413026" y="0"/>
                  </a:cubicBezTo>
                </a:path>
              </a:pathLst>
            </a:cu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grpSp>
      <p:sp>
        <p:nvSpPr>
          <p:cNvPr id="6"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solidFill>
            <a:schemeClr val="bg2"/>
          </a:solid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sp>
        <p:nvSpPr>
          <p:cNvPr id="2" name="Titre 1"/>
          <p:cNvSpPr>
            <a:spLocks noGrp="1"/>
          </p:cNvSpPr>
          <p:nvPr>
            <p:ph type="title" hasCustomPrompt="1"/>
          </p:nvPr>
        </p:nvSpPr>
        <p:spPr/>
        <p:txBody>
          <a:bodyPr/>
          <a:lstStyle>
            <a:lvl1pPr marL="0" marR="0" indent="0" algn="l" defTabSz="342900" rtl="0" eaLnBrk="1" fontAlgn="auto" latinLnBrk="0" hangingPunct="1">
              <a:lnSpc>
                <a:spcPct val="90000"/>
              </a:lnSpc>
              <a:spcBef>
                <a:spcPct val="0"/>
              </a:spcBef>
              <a:spcAft>
                <a:spcPts val="0"/>
              </a:spcAft>
              <a:buClrTx/>
              <a:buSzTx/>
              <a:buFontTx/>
              <a:buNone/>
              <a:tabLst/>
              <a:defRPr/>
            </a:lvl1pPr>
          </a:lstStyle>
          <a:p>
            <a:r>
              <a:rPr lang="en-GB" noProof="0" dirty="0"/>
              <a:t>Click to edit Master title style </a:t>
            </a:r>
          </a:p>
        </p:txBody>
      </p:sp>
      <p:sp>
        <p:nvSpPr>
          <p:cNvPr id="4" name="Picture Placeholder 3"/>
          <p:cNvSpPr>
            <a:spLocks noGrp="1"/>
          </p:cNvSpPr>
          <p:nvPr>
            <p:ph type="pic" sz="quarter" idx="10" hasCustomPrompt="1"/>
          </p:nvPr>
        </p:nvSpPr>
        <p:spPr bwMode="auto">
          <a:xfrm>
            <a:off x="4740166" y="1169559"/>
            <a:ext cx="3993826" cy="281767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600" b="0">
                <a:solidFill>
                  <a:schemeClr val="bg1"/>
                </a:solidFill>
              </a:defRPr>
            </a:lvl1pPr>
          </a:lstStyle>
          <a:p>
            <a:r>
              <a:rPr lang="en-GB" noProof="0" dirty="0"/>
              <a:t>Click icon to add image</a:t>
            </a:r>
            <a:br>
              <a:rPr lang="en-GB" noProof="0" dirty="0"/>
            </a:br>
            <a:r>
              <a:rPr lang="en-GB" noProof="0" dirty="0"/>
              <a:t>to placeholder</a:t>
            </a:r>
          </a:p>
        </p:txBody>
      </p:sp>
      <p:sp>
        <p:nvSpPr>
          <p:cNvPr id="5" name="Espace réservé du texte 2"/>
          <p:cNvSpPr>
            <a:spLocks noGrp="1"/>
          </p:cNvSpPr>
          <p:nvPr>
            <p:ph idx="1" hasCustomPrompt="1"/>
          </p:nvPr>
        </p:nvSpPr>
        <p:spPr>
          <a:xfrm>
            <a:off x="179515" y="696542"/>
            <a:ext cx="4450659" cy="3934455"/>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p:txBody>
      </p:sp>
      <p:pic>
        <p:nvPicPr>
          <p:cNvPr id="17" name="Imag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9244" y="4664230"/>
            <a:ext cx="1643185" cy="365905"/>
          </a:xfrm>
          <a:prstGeom prst="rect">
            <a:avLst/>
          </a:prstGeom>
        </p:spPr>
      </p:pic>
    </p:spTree>
    <p:extLst>
      <p:ext uri="{BB962C8B-B14F-4D97-AF65-F5344CB8AC3E}">
        <p14:creationId xmlns:p14="http://schemas.microsoft.com/office/powerpoint/2010/main" val="132395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Title and Content + Picture">
    <p:spTree>
      <p:nvGrpSpPr>
        <p:cNvPr id="1" name=""/>
        <p:cNvGrpSpPr/>
        <p:nvPr/>
      </p:nvGrpSpPr>
      <p:grpSpPr>
        <a:xfrm>
          <a:off x="0" y="0"/>
          <a:ext cx="0" cy="0"/>
          <a:chOff x="0" y="0"/>
          <a:chExt cx="0" cy="0"/>
        </a:xfrm>
      </p:grpSpPr>
      <p:sp>
        <p:nvSpPr>
          <p:cNvPr id="32"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solidFill>
            <a:schemeClr val="bg2"/>
          </a:solid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grpSp>
        <p:nvGrpSpPr>
          <p:cNvPr id="29" name="Grouper 28"/>
          <p:cNvGrpSpPr/>
          <p:nvPr userDrawn="1"/>
        </p:nvGrpSpPr>
        <p:grpSpPr>
          <a:xfrm>
            <a:off x="5021581" y="-20538"/>
            <a:ext cx="1875985" cy="5164038"/>
            <a:chOff x="5021580" y="4728"/>
            <a:chExt cx="1875985" cy="6853272"/>
          </a:xfrm>
        </p:grpSpPr>
        <p:sp>
          <p:nvSpPr>
            <p:cNvPr id="30" name="Forme libre 29"/>
            <p:cNvSpPr/>
            <p:nvPr userDrawn="1"/>
          </p:nvSpPr>
          <p:spPr>
            <a:xfrm>
              <a:off x="5021580" y="4728"/>
              <a:ext cx="747600"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Lst>
              <a:ahLst/>
              <a:cxnLst>
                <a:cxn ang="0">
                  <a:pos x="connsiteX0" y="connsiteY0"/>
                </a:cxn>
                <a:cxn ang="0">
                  <a:pos x="connsiteX1" y="connsiteY1"/>
                </a:cxn>
                <a:cxn ang="0">
                  <a:pos x="connsiteX2" y="connsiteY2"/>
                </a:cxn>
              </a:cxnLst>
              <a:rect l="l" t="t" r="r" b="b"/>
              <a:pathLst>
                <a:path w="1730041" h="6842688">
                  <a:moveTo>
                    <a:pt x="1061726" y="6842688"/>
                  </a:moveTo>
                  <a:cubicBezTo>
                    <a:pt x="348702" y="5778927"/>
                    <a:pt x="-94305" y="4695719"/>
                    <a:pt x="17083" y="3416535"/>
                  </a:cubicBezTo>
                  <a:cubicBezTo>
                    <a:pt x="128471" y="2137351"/>
                    <a:pt x="944138" y="717949"/>
                    <a:pt x="1730041" y="0"/>
                  </a:cubicBezTo>
                </a:path>
              </a:pathLst>
            </a:cu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sp>
          <p:nvSpPr>
            <p:cNvPr id="31" name="Forme libre 30"/>
            <p:cNvSpPr/>
            <p:nvPr userDrawn="1"/>
          </p:nvSpPr>
          <p:spPr>
            <a:xfrm>
              <a:off x="5422699" y="4728"/>
              <a:ext cx="1474866"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201583 w 4272315"/>
                <a:gd name="connsiteY0" fmla="*/ 6842688 h 6842688"/>
                <a:gd name="connsiteX1" fmla="*/ 156940 w 4272315"/>
                <a:gd name="connsiteY1" fmla="*/ 3416535 h 6842688"/>
                <a:gd name="connsiteX2" fmla="*/ 4272315 w 4272315"/>
                <a:gd name="connsiteY2" fmla="*/ 0 h 6842688"/>
                <a:gd name="connsiteX0" fmla="*/ 420880 w 3491612"/>
                <a:gd name="connsiteY0" fmla="*/ 6842688 h 6842688"/>
                <a:gd name="connsiteX1" fmla="*/ 521761 w 3491612"/>
                <a:gd name="connsiteY1" fmla="*/ 3196869 h 6842688"/>
                <a:gd name="connsiteX2" fmla="*/ 3491612 w 3491612"/>
                <a:gd name="connsiteY2" fmla="*/ 0 h 6842688"/>
                <a:gd name="connsiteX0" fmla="*/ 383391 w 3454123"/>
                <a:gd name="connsiteY0" fmla="*/ 6842688 h 6842688"/>
                <a:gd name="connsiteX1" fmla="*/ 484272 w 3454123"/>
                <a:gd name="connsiteY1" fmla="*/ 3196869 h 6842688"/>
                <a:gd name="connsiteX2" fmla="*/ 3454123 w 3454123"/>
                <a:gd name="connsiteY2" fmla="*/ 0 h 6842688"/>
                <a:gd name="connsiteX0" fmla="*/ 294195 w 3364927"/>
                <a:gd name="connsiteY0" fmla="*/ 6842688 h 6842688"/>
                <a:gd name="connsiteX1" fmla="*/ 395076 w 3364927"/>
                <a:gd name="connsiteY1" fmla="*/ 3196869 h 6842688"/>
                <a:gd name="connsiteX2" fmla="*/ 3364927 w 3364927"/>
                <a:gd name="connsiteY2" fmla="*/ 0 h 6842688"/>
                <a:gd name="connsiteX0" fmla="*/ 313955 w 3384687"/>
                <a:gd name="connsiteY0" fmla="*/ 6842688 h 6842688"/>
                <a:gd name="connsiteX1" fmla="*/ 414836 w 3384687"/>
                <a:gd name="connsiteY1" fmla="*/ 3196869 h 6842688"/>
                <a:gd name="connsiteX2" fmla="*/ 3384687 w 3384687"/>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42294 w 3413026"/>
                <a:gd name="connsiteY0" fmla="*/ 6842688 h 6842688"/>
                <a:gd name="connsiteX1" fmla="*/ 443175 w 3413026"/>
                <a:gd name="connsiteY1" fmla="*/ 3196869 h 6842688"/>
                <a:gd name="connsiteX2" fmla="*/ 3413026 w 3413026"/>
                <a:gd name="connsiteY2" fmla="*/ 0 h 6842688"/>
              </a:gdLst>
              <a:ahLst/>
              <a:cxnLst>
                <a:cxn ang="0">
                  <a:pos x="connsiteX0" y="connsiteY0"/>
                </a:cxn>
                <a:cxn ang="0">
                  <a:pos x="connsiteX1" y="connsiteY1"/>
                </a:cxn>
                <a:cxn ang="0">
                  <a:pos x="connsiteX2" y="connsiteY2"/>
                </a:cxn>
              </a:cxnLst>
              <a:rect l="l" t="t" r="r" b="b"/>
              <a:pathLst>
                <a:path w="3413026" h="6842688">
                  <a:moveTo>
                    <a:pt x="342294" y="6842688"/>
                  </a:moveTo>
                  <a:cubicBezTo>
                    <a:pt x="-163901" y="5710282"/>
                    <a:pt x="-90656" y="4481474"/>
                    <a:pt x="443175" y="3196869"/>
                  </a:cubicBezTo>
                  <a:cubicBezTo>
                    <a:pt x="977006" y="1912264"/>
                    <a:pt x="2180317" y="803543"/>
                    <a:pt x="3413026" y="0"/>
                  </a:cubicBezTo>
                </a:path>
              </a:pathLst>
            </a:cu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grpSp>
      <p:sp>
        <p:nvSpPr>
          <p:cNvPr id="2" name="Titre 1"/>
          <p:cNvSpPr>
            <a:spLocks noGrp="1"/>
          </p:cNvSpPr>
          <p:nvPr>
            <p:ph type="title" hasCustomPrompt="1"/>
          </p:nvPr>
        </p:nvSpPr>
        <p:spPr/>
        <p:txBody>
          <a:bodyPr/>
          <a:lstStyle>
            <a:lvl1pPr marL="0" marR="0" indent="0" algn="l" defTabSz="342900" rtl="0" eaLnBrk="1" fontAlgn="auto" latinLnBrk="0" hangingPunct="1">
              <a:lnSpc>
                <a:spcPct val="90000"/>
              </a:lnSpc>
              <a:spcBef>
                <a:spcPct val="0"/>
              </a:spcBef>
              <a:spcAft>
                <a:spcPts val="0"/>
              </a:spcAft>
              <a:buClrTx/>
              <a:buSzTx/>
              <a:buFontTx/>
              <a:buNone/>
              <a:tabLst/>
              <a:defRPr/>
            </a:lvl1pPr>
          </a:lstStyle>
          <a:p>
            <a:r>
              <a:rPr lang="en-GB" noProof="0" dirty="0"/>
              <a:t>Click to edit Master title style </a:t>
            </a:r>
          </a:p>
        </p:txBody>
      </p:sp>
      <p:sp>
        <p:nvSpPr>
          <p:cNvPr id="5" name="Picture Placeholder 3"/>
          <p:cNvSpPr>
            <a:spLocks noGrp="1"/>
          </p:cNvSpPr>
          <p:nvPr>
            <p:ph type="pic" sz="quarter" idx="10" hasCustomPrompt="1"/>
          </p:nvPr>
        </p:nvSpPr>
        <p:spPr bwMode="auto">
          <a:xfrm>
            <a:off x="5898598" y="1229181"/>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600" b="0">
                <a:solidFill>
                  <a:schemeClr val="bg1"/>
                </a:solidFill>
              </a:defRPr>
            </a:lvl1pPr>
          </a:lstStyle>
          <a:p>
            <a:r>
              <a:rPr lang="en-GB" noProof="0" dirty="0"/>
              <a:t>Click icon to add image</a:t>
            </a:r>
            <a:br>
              <a:rPr lang="en-GB" noProof="0" dirty="0"/>
            </a:br>
            <a:r>
              <a:rPr lang="en-GB" noProof="0" dirty="0"/>
              <a:t>to placeholder</a:t>
            </a:r>
          </a:p>
        </p:txBody>
      </p:sp>
      <p:sp>
        <p:nvSpPr>
          <p:cNvPr id="7" name="Espace réservé du texte 6"/>
          <p:cNvSpPr>
            <a:spLocks noGrp="1"/>
          </p:cNvSpPr>
          <p:nvPr>
            <p:ph type="body" sz="quarter" idx="11" hasCustomPrompt="1"/>
          </p:nvPr>
        </p:nvSpPr>
        <p:spPr>
          <a:xfrm>
            <a:off x="5898598" y="3396030"/>
            <a:ext cx="2916868" cy="1148485"/>
          </a:xfrm>
        </p:spPr>
        <p:txBody>
          <a:bodyPr/>
          <a:lstStyle>
            <a:lvl1pPr marL="0" indent="0">
              <a:spcBef>
                <a:spcPts val="0"/>
              </a:spcBef>
              <a:buFontTx/>
              <a:buNone/>
              <a:defRPr sz="1200" b="0">
                <a:solidFill>
                  <a:schemeClr val="bg1"/>
                </a:solidFill>
              </a:defRPr>
            </a:lvl1pPr>
          </a:lstStyle>
          <a:p>
            <a:pPr lvl="0"/>
            <a:r>
              <a:rPr lang="en-GB" noProof="0" dirty="0"/>
              <a:t>Click to edit Master text styles</a:t>
            </a:r>
          </a:p>
        </p:txBody>
      </p:sp>
      <p:sp>
        <p:nvSpPr>
          <p:cNvPr id="8" name="Espace réservé du texte 2"/>
          <p:cNvSpPr>
            <a:spLocks noGrp="1"/>
          </p:cNvSpPr>
          <p:nvPr>
            <p:ph idx="1" hasCustomPrompt="1"/>
          </p:nvPr>
        </p:nvSpPr>
        <p:spPr>
          <a:xfrm>
            <a:off x="179515" y="696542"/>
            <a:ext cx="5578623" cy="3847973"/>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p:txBody>
      </p:sp>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9244" y="4664230"/>
            <a:ext cx="1643185" cy="365905"/>
          </a:xfrm>
          <a:prstGeom prst="rect">
            <a:avLst/>
          </a:prstGeom>
        </p:spPr>
      </p:pic>
    </p:spTree>
    <p:extLst>
      <p:ext uri="{BB962C8B-B14F-4D97-AF65-F5344CB8AC3E}">
        <p14:creationId xmlns:p14="http://schemas.microsoft.com/office/powerpoint/2010/main" val="1972067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and Content + Picture">
    <p:spTree>
      <p:nvGrpSpPr>
        <p:cNvPr id="1" name=""/>
        <p:cNvGrpSpPr/>
        <p:nvPr/>
      </p:nvGrpSpPr>
      <p:grpSpPr>
        <a:xfrm>
          <a:off x="0" y="0"/>
          <a:ext cx="0" cy="0"/>
          <a:chOff x="0" y="0"/>
          <a:chExt cx="0" cy="0"/>
        </a:xfrm>
      </p:grpSpPr>
      <p:sp>
        <p:nvSpPr>
          <p:cNvPr id="31"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solidFill>
            <a:schemeClr val="bg2"/>
          </a:solid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sp>
        <p:nvSpPr>
          <p:cNvPr id="2" name="Titre 1"/>
          <p:cNvSpPr>
            <a:spLocks noGrp="1"/>
          </p:cNvSpPr>
          <p:nvPr>
            <p:ph type="title" hasCustomPrompt="1"/>
          </p:nvPr>
        </p:nvSpPr>
        <p:spPr/>
        <p:txBody>
          <a:bodyPr/>
          <a:lstStyle>
            <a:lvl1pPr marL="0" marR="0" indent="0" algn="l" defTabSz="342900" rtl="0" eaLnBrk="1" fontAlgn="auto" latinLnBrk="0" hangingPunct="1">
              <a:lnSpc>
                <a:spcPct val="90000"/>
              </a:lnSpc>
              <a:spcBef>
                <a:spcPct val="0"/>
              </a:spcBef>
              <a:spcAft>
                <a:spcPts val="0"/>
              </a:spcAft>
              <a:buClrTx/>
              <a:buSzTx/>
              <a:buFontTx/>
              <a:buNone/>
              <a:tabLst/>
              <a:defRPr/>
            </a:lvl1pPr>
          </a:lstStyle>
          <a:p>
            <a:r>
              <a:rPr lang="en-GB" noProof="0" dirty="0"/>
              <a:t>Click to edit Master title style </a:t>
            </a:r>
          </a:p>
        </p:txBody>
      </p:sp>
      <p:sp>
        <p:nvSpPr>
          <p:cNvPr id="5" name="Picture Placeholder 3"/>
          <p:cNvSpPr>
            <a:spLocks noGrp="1"/>
          </p:cNvSpPr>
          <p:nvPr>
            <p:ph type="pic" sz="quarter" idx="10" hasCustomPrompt="1"/>
          </p:nvPr>
        </p:nvSpPr>
        <p:spPr bwMode="auto">
          <a:xfrm>
            <a:off x="6227132" y="1439420"/>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600" b="0">
                <a:solidFill>
                  <a:schemeClr val="bg1"/>
                </a:solidFill>
              </a:defRPr>
            </a:lvl1pPr>
          </a:lstStyle>
          <a:p>
            <a:r>
              <a:rPr lang="en-GB" noProof="0" dirty="0"/>
              <a:t>Click icon to add image</a:t>
            </a:r>
            <a:br>
              <a:rPr lang="en-GB" noProof="0" dirty="0"/>
            </a:br>
            <a:r>
              <a:rPr lang="en-GB" noProof="0" dirty="0"/>
              <a:t>to placeholder</a:t>
            </a:r>
          </a:p>
        </p:txBody>
      </p:sp>
      <p:sp>
        <p:nvSpPr>
          <p:cNvPr id="7" name="Espace réservé du texte 6"/>
          <p:cNvSpPr>
            <a:spLocks noGrp="1"/>
          </p:cNvSpPr>
          <p:nvPr>
            <p:ph type="body" sz="quarter" idx="11" hasCustomPrompt="1"/>
          </p:nvPr>
        </p:nvSpPr>
        <p:spPr>
          <a:xfrm>
            <a:off x="6227132" y="3554186"/>
            <a:ext cx="2916868" cy="990329"/>
          </a:xfrm>
        </p:spPr>
        <p:txBody>
          <a:bodyPr/>
          <a:lstStyle>
            <a:lvl1pPr marL="0" indent="0">
              <a:spcBef>
                <a:spcPts val="0"/>
              </a:spcBef>
              <a:buFontTx/>
              <a:buNone/>
              <a:defRPr sz="1200" b="0">
                <a:solidFill>
                  <a:schemeClr val="bg1"/>
                </a:solidFill>
              </a:defRPr>
            </a:lvl1pPr>
          </a:lstStyle>
          <a:p>
            <a:pPr lvl="0"/>
            <a:r>
              <a:rPr lang="en-GB" noProof="0" dirty="0"/>
              <a:t>Click to edit Master text styles</a:t>
            </a:r>
          </a:p>
        </p:txBody>
      </p:sp>
      <p:sp>
        <p:nvSpPr>
          <p:cNvPr id="8" name="Espace réservé du texte 2"/>
          <p:cNvSpPr>
            <a:spLocks noGrp="1"/>
          </p:cNvSpPr>
          <p:nvPr>
            <p:ph idx="1" hasCustomPrompt="1"/>
          </p:nvPr>
        </p:nvSpPr>
        <p:spPr>
          <a:xfrm>
            <a:off x="179515" y="634422"/>
            <a:ext cx="5578623" cy="3910094"/>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p:txBody>
      </p:sp>
      <p:grpSp>
        <p:nvGrpSpPr>
          <p:cNvPr id="28" name="Grouper 27"/>
          <p:cNvGrpSpPr/>
          <p:nvPr userDrawn="1"/>
        </p:nvGrpSpPr>
        <p:grpSpPr>
          <a:xfrm>
            <a:off x="5021581" y="-20538"/>
            <a:ext cx="1875985" cy="5164038"/>
            <a:chOff x="5021580" y="4728"/>
            <a:chExt cx="1875985" cy="6853272"/>
          </a:xfrm>
        </p:grpSpPr>
        <p:sp>
          <p:nvSpPr>
            <p:cNvPr id="29" name="Forme libre 28"/>
            <p:cNvSpPr/>
            <p:nvPr userDrawn="1"/>
          </p:nvSpPr>
          <p:spPr>
            <a:xfrm>
              <a:off x="5021580" y="4728"/>
              <a:ext cx="747600"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Lst>
              <a:ahLst/>
              <a:cxnLst>
                <a:cxn ang="0">
                  <a:pos x="connsiteX0" y="connsiteY0"/>
                </a:cxn>
                <a:cxn ang="0">
                  <a:pos x="connsiteX1" y="connsiteY1"/>
                </a:cxn>
                <a:cxn ang="0">
                  <a:pos x="connsiteX2" y="connsiteY2"/>
                </a:cxn>
              </a:cxnLst>
              <a:rect l="l" t="t" r="r" b="b"/>
              <a:pathLst>
                <a:path w="1730041" h="6842688">
                  <a:moveTo>
                    <a:pt x="1061726" y="6842688"/>
                  </a:moveTo>
                  <a:cubicBezTo>
                    <a:pt x="348702" y="5778927"/>
                    <a:pt x="-94305" y="4695719"/>
                    <a:pt x="17083" y="3416535"/>
                  </a:cubicBezTo>
                  <a:cubicBezTo>
                    <a:pt x="128471" y="2137351"/>
                    <a:pt x="944138" y="717949"/>
                    <a:pt x="1730041" y="0"/>
                  </a:cubicBezTo>
                </a:path>
              </a:pathLst>
            </a:cu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sp>
          <p:nvSpPr>
            <p:cNvPr id="30" name="Forme libre 29"/>
            <p:cNvSpPr/>
            <p:nvPr userDrawn="1"/>
          </p:nvSpPr>
          <p:spPr>
            <a:xfrm>
              <a:off x="5422699" y="4728"/>
              <a:ext cx="1474866"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201583 w 4272315"/>
                <a:gd name="connsiteY0" fmla="*/ 6842688 h 6842688"/>
                <a:gd name="connsiteX1" fmla="*/ 156940 w 4272315"/>
                <a:gd name="connsiteY1" fmla="*/ 3416535 h 6842688"/>
                <a:gd name="connsiteX2" fmla="*/ 4272315 w 4272315"/>
                <a:gd name="connsiteY2" fmla="*/ 0 h 6842688"/>
                <a:gd name="connsiteX0" fmla="*/ 420880 w 3491612"/>
                <a:gd name="connsiteY0" fmla="*/ 6842688 h 6842688"/>
                <a:gd name="connsiteX1" fmla="*/ 521761 w 3491612"/>
                <a:gd name="connsiteY1" fmla="*/ 3196869 h 6842688"/>
                <a:gd name="connsiteX2" fmla="*/ 3491612 w 3491612"/>
                <a:gd name="connsiteY2" fmla="*/ 0 h 6842688"/>
                <a:gd name="connsiteX0" fmla="*/ 383391 w 3454123"/>
                <a:gd name="connsiteY0" fmla="*/ 6842688 h 6842688"/>
                <a:gd name="connsiteX1" fmla="*/ 484272 w 3454123"/>
                <a:gd name="connsiteY1" fmla="*/ 3196869 h 6842688"/>
                <a:gd name="connsiteX2" fmla="*/ 3454123 w 3454123"/>
                <a:gd name="connsiteY2" fmla="*/ 0 h 6842688"/>
                <a:gd name="connsiteX0" fmla="*/ 294195 w 3364927"/>
                <a:gd name="connsiteY0" fmla="*/ 6842688 h 6842688"/>
                <a:gd name="connsiteX1" fmla="*/ 395076 w 3364927"/>
                <a:gd name="connsiteY1" fmla="*/ 3196869 h 6842688"/>
                <a:gd name="connsiteX2" fmla="*/ 3364927 w 3364927"/>
                <a:gd name="connsiteY2" fmla="*/ 0 h 6842688"/>
                <a:gd name="connsiteX0" fmla="*/ 313955 w 3384687"/>
                <a:gd name="connsiteY0" fmla="*/ 6842688 h 6842688"/>
                <a:gd name="connsiteX1" fmla="*/ 414836 w 3384687"/>
                <a:gd name="connsiteY1" fmla="*/ 3196869 h 6842688"/>
                <a:gd name="connsiteX2" fmla="*/ 3384687 w 3384687"/>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42294 w 3413026"/>
                <a:gd name="connsiteY0" fmla="*/ 6842688 h 6842688"/>
                <a:gd name="connsiteX1" fmla="*/ 443175 w 3413026"/>
                <a:gd name="connsiteY1" fmla="*/ 3196869 h 6842688"/>
                <a:gd name="connsiteX2" fmla="*/ 3413026 w 3413026"/>
                <a:gd name="connsiteY2" fmla="*/ 0 h 6842688"/>
              </a:gdLst>
              <a:ahLst/>
              <a:cxnLst>
                <a:cxn ang="0">
                  <a:pos x="connsiteX0" y="connsiteY0"/>
                </a:cxn>
                <a:cxn ang="0">
                  <a:pos x="connsiteX1" y="connsiteY1"/>
                </a:cxn>
                <a:cxn ang="0">
                  <a:pos x="connsiteX2" y="connsiteY2"/>
                </a:cxn>
              </a:cxnLst>
              <a:rect l="l" t="t" r="r" b="b"/>
              <a:pathLst>
                <a:path w="3413026" h="6842688">
                  <a:moveTo>
                    <a:pt x="342294" y="6842688"/>
                  </a:moveTo>
                  <a:cubicBezTo>
                    <a:pt x="-163901" y="5710282"/>
                    <a:pt x="-90656" y="4481474"/>
                    <a:pt x="443175" y="3196869"/>
                  </a:cubicBezTo>
                  <a:cubicBezTo>
                    <a:pt x="977006" y="1912264"/>
                    <a:pt x="2180317" y="803543"/>
                    <a:pt x="3413026" y="0"/>
                  </a:cubicBezTo>
                </a:path>
              </a:pathLst>
            </a:cu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grpSp>
      <p:pic>
        <p:nvPicPr>
          <p:cNvPr id="18" name="Imag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9244" y="4664230"/>
            <a:ext cx="1643185" cy="365905"/>
          </a:xfrm>
          <a:prstGeom prst="rect">
            <a:avLst/>
          </a:prstGeom>
        </p:spPr>
      </p:pic>
    </p:spTree>
    <p:extLst>
      <p:ext uri="{BB962C8B-B14F-4D97-AF65-F5344CB8AC3E}">
        <p14:creationId xmlns:p14="http://schemas.microsoft.com/office/powerpoint/2010/main" val="1486004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and Content + Picture">
    <p:spTree>
      <p:nvGrpSpPr>
        <p:cNvPr id="1" name=""/>
        <p:cNvGrpSpPr/>
        <p:nvPr/>
      </p:nvGrpSpPr>
      <p:grpSpPr>
        <a:xfrm>
          <a:off x="0" y="0"/>
          <a:ext cx="0" cy="0"/>
          <a:chOff x="0" y="0"/>
          <a:chExt cx="0" cy="0"/>
        </a:xfrm>
      </p:grpSpPr>
      <p:sp>
        <p:nvSpPr>
          <p:cNvPr id="32"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solidFill>
            <a:schemeClr val="bg2"/>
          </a:solid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grpSp>
        <p:nvGrpSpPr>
          <p:cNvPr id="29" name="Grouper 28"/>
          <p:cNvGrpSpPr/>
          <p:nvPr userDrawn="1"/>
        </p:nvGrpSpPr>
        <p:grpSpPr>
          <a:xfrm>
            <a:off x="5021581" y="-20538"/>
            <a:ext cx="1875985" cy="5164038"/>
            <a:chOff x="5021580" y="4728"/>
            <a:chExt cx="1875985" cy="6853272"/>
          </a:xfrm>
        </p:grpSpPr>
        <p:sp>
          <p:nvSpPr>
            <p:cNvPr id="30" name="Forme libre 29"/>
            <p:cNvSpPr/>
            <p:nvPr userDrawn="1"/>
          </p:nvSpPr>
          <p:spPr>
            <a:xfrm>
              <a:off x="5021580" y="4728"/>
              <a:ext cx="747600"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Lst>
              <a:ahLst/>
              <a:cxnLst>
                <a:cxn ang="0">
                  <a:pos x="connsiteX0" y="connsiteY0"/>
                </a:cxn>
                <a:cxn ang="0">
                  <a:pos x="connsiteX1" y="connsiteY1"/>
                </a:cxn>
                <a:cxn ang="0">
                  <a:pos x="connsiteX2" y="connsiteY2"/>
                </a:cxn>
              </a:cxnLst>
              <a:rect l="l" t="t" r="r" b="b"/>
              <a:pathLst>
                <a:path w="1730041" h="6842688">
                  <a:moveTo>
                    <a:pt x="1061726" y="6842688"/>
                  </a:moveTo>
                  <a:cubicBezTo>
                    <a:pt x="348702" y="5778927"/>
                    <a:pt x="-94305" y="4695719"/>
                    <a:pt x="17083" y="3416535"/>
                  </a:cubicBezTo>
                  <a:cubicBezTo>
                    <a:pt x="128471" y="2137351"/>
                    <a:pt x="944138" y="717949"/>
                    <a:pt x="1730041" y="0"/>
                  </a:cubicBezTo>
                </a:path>
              </a:pathLst>
            </a:cu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sp>
          <p:nvSpPr>
            <p:cNvPr id="31" name="Forme libre 30"/>
            <p:cNvSpPr/>
            <p:nvPr userDrawn="1"/>
          </p:nvSpPr>
          <p:spPr>
            <a:xfrm>
              <a:off x="5422699" y="4728"/>
              <a:ext cx="1474866"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201583 w 4272315"/>
                <a:gd name="connsiteY0" fmla="*/ 6842688 h 6842688"/>
                <a:gd name="connsiteX1" fmla="*/ 156940 w 4272315"/>
                <a:gd name="connsiteY1" fmla="*/ 3416535 h 6842688"/>
                <a:gd name="connsiteX2" fmla="*/ 4272315 w 4272315"/>
                <a:gd name="connsiteY2" fmla="*/ 0 h 6842688"/>
                <a:gd name="connsiteX0" fmla="*/ 420880 w 3491612"/>
                <a:gd name="connsiteY0" fmla="*/ 6842688 h 6842688"/>
                <a:gd name="connsiteX1" fmla="*/ 521761 w 3491612"/>
                <a:gd name="connsiteY1" fmla="*/ 3196869 h 6842688"/>
                <a:gd name="connsiteX2" fmla="*/ 3491612 w 3491612"/>
                <a:gd name="connsiteY2" fmla="*/ 0 h 6842688"/>
                <a:gd name="connsiteX0" fmla="*/ 383391 w 3454123"/>
                <a:gd name="connsiteY0" fmla="*/ 6842688 h 6842688"/>
                <a:gd name="connsiteX1" fmla="*/ 484272 w 3454123"/>
                <a:gd name="connsiteY1" fmla="*/ 3196869 h 6842688"/>
                <a:gd name="connsiteX2" fmla="*/ 3454123 w 3454123"/>
                <a:gd name="connsiteY2" fmla="*/ 0 h 6842688"/>
                <a:gd name="connsiteX0" fmla="*/ 294195 w 3364927"/>
                <a:gd name="connsiteY0" fmla="*/ 6842688 h 6842688"/>
                <a:gd name="connsiteX1" fmla="*/ 395076 w 3364927"/>
                <a:gd name="connsiteY1" fmla="*/ 3196869 h 6842688"/>
                <a:gd name="connsiteX2" fmla="*/ 3364927 w 3364927"/>
                <a:gd name="connsiteY2" fmla="*/ 0 h 6842688"/>
                <a:gd name="connsiteX0" fmla="*/ 313955 w 3384687"/>
                <a:gd name="connsiteY0" fmla="*/ 6842688 h 6842688"/>
                <a:gd name="connsiteX1" fmla="*/ 414836 w 3384687"/>
                <a:gd name="connsiteY1" fmla="*/ 3196869 h 6842688"/>
                <a:gd name="connsiteX2" fmla="*/ 3384687 w 3384687"/>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42294 w 3413026"/>
                <a:gd name="connsiteY0" fmla="*/ 6842688 h 6842688"/>
                <a:gd name="connsiteX1" fmla="*/ 443175 w 3413026"/>
                <a:gd name="connsiteY1" fmla="*/ 3196869 h 6842688"/>
                <a:gd name="connsiteX2" fmla="*/ 3413026 w 3413026"/>
                <a:gd name="connsiteY2" fmla="*/ 0 h 6842688"/>
              </a:gdLst>
              <a:ahLst/>
              <a:cxnLst>
                <a:cxn ang="0">
                  <a:pos x="connsiteX0" y="connsiteY0"/>
                </a:cxn>
                <a:cxn ang="0">
                  <a:pos x="connsiteX1" y="connsiteY1"/>
                </a:cxn>
                <a:cxn ang="0">
                  <a:pos x="connsiteX2" y="connsiteY2"/>
                </a:cxn>
              </a:cxnLst>
              <a:rect l="l" t="t" r="r" b="b"/>
              <a:pathLst>
                <a:path w="3413026" h="6842688">
                  <a:moveTo>
                    <a:pt x="342294" y="6842688"/>
                  </a:moveTo>
                  <a:cubicBezTo>
                    <a:pt x="-163901" y="5710282"/>
                    <a:pt x="-90656" y="4481474"/>
                    <a:pt x="443175" y="3196869"/>
                  </a:cubicBezTo>
                  <a:cubicBezTo>
                    <a:pt x="977006" y="1912264"/>
                    <a:pt x="2180317" y="803543"/>
                    <a:pt x="3413026" y="0"/>
                  </a:cubicBezTo>
                </a:path>
              </a:pathLst>
            </a:cu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grpSp>
      <p:sp>
        <p:nvSpPr>
          <p:cNvPr id="2" name="Titre 1"/>
          <p:cNvSpPr>
            <a:spLocks noGrp="1"/>
          </p:cNvSpPr>
          <p:nvPr>
            <p:ph type="title" hasCustomPrompt="1"/>
          </p:nvPr>
        </p:nvSpPr>
        <p:spPr/>
        <p:txBody>
          <a:bodyPr/>
          <a:lstStyle>
            <a:lvl1pPr marL="0" marR="0" indent="0" algn="l" defTabSz="342900" rtl="0" eaLnBrk="1" fontAlgn="auto" latinLnBrk="0" hangingPunct="1">
              <a:lnSpc>
                <a:spcPct val="90000"/>
              </a:lnSpc>
              <a:spcBef>
                <a:spcPct val="0"/>
              </a:spcBef>
              <a:spcAft>
                <a:spcPts val="0"/>
              </a:spcAft>
              <a:buClrTx/>
              <a:buSzTx/>
              <a:buFontTx/>
              <a:buNone/>
              <a:tabLst/>
              <a:defRPr/>
            </a:lvl1pPr>
          </a:lstStyle>
          <a:p>
            <a:r>
              <a:rPr lang="en-GB" noProof="0" dirty="0"/>
              <a:t>Click to edit Master title style </a:t>
            </a:r>
          </a:p>
        </p:txBody>
      </p:sp>
      <p:sp>
        <p:nvSpPr>
          <p:cNvPr id="7" name="Espace réservé du texte 6"/>
          <p:cNvSpPr>
            <a:spLocks noGrp="1"/>
          </p:cNvSpPr>
          <p:nvPr>
            <p:ph type="body" sz="quarter" idx="11" hasCustomPrompt="1"/>
          </p:nvPr>
        </p:nvSpPr>
        <p:spPr>
          <a:xfrm>
            <a:off x="5501950" y="3396030"/>
            <a:ext cx="3313517" cy="1148485"/>
          </a:xfrm>
        </p:spPr>
        <p:txBody>
          <a:bodyPr/>
          <a:lstStyle>
            <a:lvl1pPr marL="0" indent="0" algn="r">
              <a:spcBef>
                <a:spcPts val="0"/>
              </a:spcBef>
              <a:buFontTx/>
              <a:buNone/>
              <a:defRPr sz="1200" b="0">
                <a:solidFill>
                  <a:srgbClr val="FFFFFF"/>
                </a:solidFill>
              </a:defRPr>
            </a:lvl1pPr>
          </a:lstStyle>
          <a:p>
            <a:pPr lvl="0"/>
            <a:r>
              <a:rPr lang="en-GB" noProof="0" dirty="0"/>
              <a:t>Click to edit Master text styles</a:t>
            </a:r>
          </a:p>
        </p:txBody>
      </p:sp>
      <p:sp>
        <p:nvSpPr>
          <p:cNvPr id="6" name="Picture Placeholder 3"/>
          <p:cNvSpPr>
            <a:spLocks noGrp="1"/>
          </p:cNvSpPr>
          <p:nvPr>
            <p:ph type="pic" sz="quarter" idx="10" hasCustomPrompt="1"/>
          </p:nvPr>
        </p:nvSpPr>
        <p:spPr bwMode="auto">
          <a:xfrm>
            <a:off x="4934169" y="865130"/>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600" b="0">
                <a:solidFill>
                  <a:schemeClr val="bg1"/>
                </a:solidFill>
              </a:defRPr>
            </a:lvl1pPr>
          </a:lstStyle>
          <a:p>
            <a:r>
              <a:rPr lang="en-GB" noProof="0" dirty="0"/>
              <a:t>Click icon to add image to placeholder</a:t>
            </a:r>
          </a:p>
        </p:txBody>
      </p:sp>
      <p:sp>
        <p:nvSpPr>
          <p:cNvPr id="8" name="Picture Placeholder 3"/>
          <p:cNvSpPr>
            <a:spLocks noGrp="1"/>
          </p:cNvSpPr>
          <p:nvPr>
            <p:ph type="pic" sz="quarter" idx="16" hasCustomPrompt="1"/>
          </p:nvPr>
        </p:nvSpPr>
        <p:spPr bwMode="auto">
          <a:xfrm>
            <a:off x="6904737" y="1914673"/>
            <a:ext cx="1913083" cy="134969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600" b="0">
                <a:solidFill>
                  <a:schemeClr val="bg1"/>
                </a:solidFill>
              </a:defRPr>
            </a:lvl1pPr>
          </a:lstStyle>
          <a:p>
            <a:r>
              <a:rPr lang="en-GB" noProof="0" dirty="0"/>
              <a:t>Click icon to add image to placeholder</a:t>
            </a:r>
          </a:p>
        </p:txBody>
      </p:sp>
      <p:sp>
        <p:nvSpPr>
          <p:cNvPr id="9" name="Espace réservé du texte 2"/>
          <p:cNvSpPr>
            <a:spLocks noGrp="1"/>
          </p:cNvSpPr>
          <p:nvPr>
            <p:ph idx="1" hasCustomPrompt="1"/>
          </p:nvPr>
        </p:nvSpPr>
        <p:spPr>
          <a:xfrm>
            <a:off x="179515" y="696542"/>
            <a:ext cx="4639968" cy="3847973"/>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p:txBody>
      </p:sp>
      <p:pic>
        <p:nvPicPr>
          <p:cNvPr id="19" name="Imag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9244" y="4664230"/>
            <a:ext cx="1643185" cy="365905"/>
          </a:xfrm>
          <a:prstGeom prst="rect">
            <a:avLst/>
          </a:prstGeom>
        </p:spPr>
      </p:pic>
    </p:spTree>
    <p:extLst>
      <p:ext uri="{BB962C8B-B14F-4D97-AF65-F5344CB8AC3E}">
        <p14:creationId xmlns:p14="http://schemas.microsoft.com/office/powerpoint/2010/main" val="158554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Title and Content + Text">
    <p:spTree>
      <p:nvGrpSpPr>
        <p:cNvPr id="1" name=""/>
        <p:cNvGrpSpPr/>
        <p:nvPr/>
      </p:nvGrpSpPr>
      <p:grpSpPr>
        <a:xfrm>
          <a:off x="0" y="0"/>
          <a:ext cx="0" cy="0"/>
          <a:chOff x="0" y="0"/>
          <a:chExt cx="0" cy="0"/>
        </a:xfrm>
      </p:grpSpPr>
      <p:sp>
        <p:nvSpPr>
          <p:cNvPr id="28"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solidFill>
            <a:schemeClr val="bg2"/>
          </a:solid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grpSp>
        <p:nvGrpSpPr>
          <p:cNvPr id="25" name="Grouper 24"/>
          <p:cNvGrpSpPr/>
          <p:nvPr userDrawn="1"/>
        </p:nvGrpSpPr>
        <p:grpSpPr>
          <a:xfrm>
            <a:off x="5021581" y="-20538"/>
            <a:ext cx="1875985" cy="5164038"/>
            <a:chOff x="5021580" y="4728"/>
            <a:chExt cx="1875985" cy="6853272"/>
          </a:xfrm>
        </p:grpSpPr>
        <p:sp>
          <p:nvSpPr>
            <p:cNvPr id="26" name="Forme libre 25"/>
            <p:cNvSpPr/>
            <p:nvPr userDrawn="1"/>
          </p:nvSpPr>
          <p:spPr>
            <a:xfrm>
              <a:off x="5021580" y="4728"/>
              <a:ext cx="747600"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Lst>
              <a:ahLst/>
              <a:cxnLst>
                <a:cxn ang="0">
                  <a:pos x="connsiteX0" y="connsiteY0"/>
                </a:cxn>
                <a:cxn ang="0">
                  <a:pos x="connsiteX1" y="connsiteY1"/>
                </a:cxn>
                <a:cxn ang="0">
                  <a:pos x="connsiteX2" y="connsiteY2"/>
                </a:cxn>
              </a:cxnLst>
              <a:rect l="l" t="t" r="r" b="b"/>
              <a:pathLst>
                <a:path w="1730041" h="6842688">
                  <a:moveTo>
                    <a:pt x="1061726" y="6842688"/>
                  </a:moveTo>
                  <a:cubicBezTo>
                    <a:pt x="348702" y="5778927"/>
                    <a:pt x="-94305" y="4695719"/>
                    <a:pt x="17083" y="3416535"/>
                  </a:cubicBezTo>
                  <a:cubicBezTo>
                    <a:pt x="128471" y="2137351"/>
                    <a:pt x="944138" y="717949"/>
                    <a:pt x="1730041" y="0"/>
                  </a:cubicBezTo>
                </a:path>
              </a:pathLst>
            </a:custGeom>
            <a:no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sp>
          <p:nvSpPr>
            <p:cNvPr id="27" name="Forme libre 26"/>
            <p:cNvSpPr/>
            <p:nvPr userDrawn="1"/>
          </p:nvSpPr>
          <p:spPr>
            <a:xfrm>
              <a:off x="5422699" y="4728"/>
              <a:ext cx="1474866" cy="6853272"/>
            </a:xfrm>
            <a:custGeom>
              <a:avLst/>
              <a:gdLst>
                <a:gd name="connsiteX0" fmla="*/ 751243 w 1897137"/>
                <a:gd name="connsiteY0" fmla="*/ 6852213 h 6852213"/>
                <a:gd name="connsiteX1" fmla="*/ 45187 w 1897137"/>
                <a:gd name="connsiteY1" fmla="*/ 3252486 h 6852213"/>
                <a:gd name="connsiteX2" fmla="*/ 1897137 w 1897137"/>
                <a:gd name="connsiteY2" fmla="*/ 0 h 6852213"/>
                <a:gd name="connsiteX0" fmla="*/ 1271740 w 1859234"/>
                <a:gd name="connsiteY0" fmla="*/ 6833163 h 6833163"/>
                <a:gd name="connsiteX1" fmla="*/ 7284 w 1859234"/>
                <a:gd name="connsiteY1" fmla="*/ 3252486 h 6833163"/>
                <a:gd name="connsiteX2" fmla="*/ 1859234 w 1859234"/>
                <a:gd name="connsiteY2" fmla="*/ 0 h 6833163"/>
                <a:gd name="connsiteX0" fmla="*/ 1273830 w 1861324"/>
                <a:gd name="connsiteY0" fmla="*/ 6833163 h 6833163"/>
                <a:gd name="connsiteX1" fmla="*/ 9374 w 1861324"/>
                <a:gd name="connsiteY1" fmla="*/ 3252486 h 6833163"/>
                <a:gd name="connsiteX2" fmla="*/ 1861324 w 1861324"/>
                <a:gd name="connsiteY2" fmla="*/ 0 h 6833163"/>
                <a:gd name="connsiteX0" fmla="*/ 1143473 w 1730967"/>
                <a:gd name="connsiteY0" fmla="*/ 6833163 h 6833163"/>
                <a:gd name="connsiteX1" fmla="*/ 11270 w 1730967"/>
                <a:gd name="connsiteY1" fmla="*/ 3255661 h 6833163"/>
                <a:gd name="connsiteX2" fmla="*/ 1730967 w 1730967"/>
                <a:gd name="connsiteY2" fmla="*/ 0 h 6833163"/>
                <a:gd name="connsiteX0" fmla="*/ 1146245 w 1814560"/>
                <a:gd name="connsiteY0" fmla="*/ 6842688 h 6842688"/>
                <a:gd name="connsiteX1" fmla="*/ 14042 w 1814560"/>
                <a:gd name="connsiteY1" fmla="*/ 3265186 h 6842688"/>
                <a:gd name="connsiteX2" fmla="*/ 1814560 w 1814560"/>
                <a:gd name="connsiteY2" fmla="*/ 0 h 6842688"/>
                <a:gd name="connsiteX0" fmla="*/ 1146245 w 1814560"/>
                <a:gd name="connsiteY0" fmla="*/ 6842688 h 6842688"/>
                <a:gd name="connsiteX1" fmla="*/ 14042 w 1814560"/>
                <a:gd name="connsiteY1" fmla="*/ 3265186 h 6842688"/>
                <a:gd name="connsiteX2" fmla="*/ 1814560 w 1814560"/>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54300 w 1722615"/>
                <a:gd name="connsiteY0" fmla="*/ 6842688 h 6842688"/>
                <a:gd name="connsiteX1" fmla="*/ 9657 w 1722615"/>
                <a:gd name="connsiteY1" fmla="*/ 3416535 h 6842688"/>
                <a:gd name="connsiteX2" fmla="*/ 1722615 w 1722615"/>
                <a:gd name="connsiteY2" fmla="*/ 0 h 6842688"/>
                <a:gd name="connsiteX0" fmla="*/ 1060731 w 1729046"/>
                <a:gd name="connsiteY0" fmla="*/ 6842688 h 6842688"/>
                <a:gd name="connsiteX1" fmla="*/ 16088 w 1729046"/>
                <a:gd name="connsiteY1" fmla="*/ 3416535 h 6842688"/>
                <a:gd name="connsiteX2" fmla="*/ 1729046 w 1729046"/>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061726 w 1730041"/>
                <a:gd name="connsiteY0" fmla="*/ 6842688 h 6842688"/>
                <a:gd name="connsiteX1" fmla="*/ 17083 w 1730041"/>
                <a:gd name="connsiteY1" fmla="*/ 3416535 h 6842688"/>
                <a:gd name="connsiteX2" fmla="*/ 1730041 w 1730041"/>
                <a:gd name="connsiteY2" fmla="*/ 0 h 6842688"/>
                <a:gd name="connsiteX0" fmla="*/ 1201583 w 4272315"/>
                <a:gd name="connsiteY0" fmla="*/ 6842688 h 6842688"/>
                <a:gd name="connsiteX1" fmla="*/ 156940 w 4272315"/>
                <a:gd name="connsiteY1" fmla="*/ 3416535 h 6842688"/>
                <a:gd name="connsiteX2" fmla="*/ 4272315 w 4272315"/>
                <a:gd name="connsiteY2" fmla="*/ 0 h 6842688"/>
                <a:gd name="connsiteX0" fmla="*/ 420880 w 3491612"/>
                <a:gd name="connsiteY0" fmla="*/ 6842688 h 6842688"/>
                <a:gd name="connsiteX1" fmla="*/ 521761 w 3491612"/>
                <a:gd name="connsiteY1" fmla="*/ 3196869 h 6842688"/>
                <a:gd name="connsiteX2" fmla="*/ 3491612 w 3491612"/>
                <a:gd name="connsiteY2" fmla="*/ 0 h 6842688"/>
                <a:gd name="connsiteX0" fmla="*/ 383391 w 3454123"/>
                <a:gd name="connsiteY0" fmla="*/ 6842688 h 6842688"/>
                <a:gd name="connsiteX1" fmla="*/ 484272 w 3454123"/>
                <a:gd name="connsiteY1" fmla="*/ 3196869 h 6842688"/>
                <a:gd name="connsiteX2" fmla="*/ 3454123 w 3454123"/>
                <a:gd name="connsiteY2" fmla="*/ 0 h 6842688"/>
                <a:gd name="connsiteX0" fmla="*/ 294195 w 3364927"/>
                <a:gd name="connsiteY0" fmla="*/ 6842688 h 6842688"/>
                <a:gd name="connsiteX1" fmla="*/ 395076 w 3364927"/>
                <a:gd name="connsiteY1" fmla="*/ 3196869 h 6842688"/>
                <a:gd name="connsiteX2" fmla="*/ 3364927 w 3364927"/>
                <a:gd name="connsiteY2" fmla="*/ 0 h 6842688"/>
                <a:gd name="connsiteX0" fmla="*/ 313955 w 3384687"/>
                <a:gd name="connsiteY0" fmla="*/ 6842688 h 6842688"/>
                <a:gd name="connsiteX1" fmla="*/ 414836 w 3384687"/>
                <a:gd name="connsiteY1" fmla="*/ 3196869 h 6842688"/>
                <a:gd name="connsiteX2" fmla="*/ 3384687 w 3384687"/>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19074 w 3389806"/>
                <a:gd name="connsiteY0" fmla="*/ 6842688 h 6842688"/>
                <a:gd name="connsiteX1" fmla="*/ 419955 w 3389806"/>
                <a:gd name="connsiteY1" fmla="*/ 3196869 h 6842688"/>
                <a:gd name="connsiteX2" fmla="*/ 3389806 w 3389806"/>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34826 w 3405558"/>
                <a:gd name="connsiteY0" fmla="*/ 6842688 h 6842688"/>
                <a:gd name="connsiteX1" fmla="*/ 435707 w 3405558"/>
                <a:gd name="connsiteY1" fmla="*/ 3196869 h 6842688"/>
                <a:gd name="connsiteX2" fmla="*/ 3405558 w 3405558"/>
                <a:gd name="connsiteY2" fmla="*/ 0 h 6842688"/>
                <a:gd name="connsiteX0" fmla="*/ 342294 w 3413026"/>
                <a:gd name="connsiteY0" fmla="*/ 6842688 h 6842688"/>
                <a:gd name="connsiteX1" fmla="*/ 443175 w 3413026"/>
                <a:gd name="connsiteY1" fmla="*/ 3196869 h 6842688"/>
                <a:gd name="connsiteX2" fmla="*/ 3413026 w 3413026"/>
                <a:gd name="connsiteY2" fmla="*/ 0 h 6842688"/>
              </a:gdLst>
              <a:ahLst/>
              <a:cxnLst>
                <a:cxn ang="0">
                  <a:pos x="connsiteX0" y="connsiteY0"/>
                </a:cxn>
                <a:cxn ang="0">
                  <a:pos x="connsiteX1" y="connsiteY1"/>
                </a:cxn>
                <a:cxn ang="0">
                  <a:pos x="connsiteX2" y="connsiteY2"/>
                </a:cxn>
              </a:cxnLst>
              <a:rect l="l" t="t" r="r" b="b"/>
              <a:pathLst>
                <a:path w="3413026" h="6842688">
                  <a:moveTo>
                    <a:pt x="342294" y="6842688"/>
                  </a:moveTo>
                  <a:cubicBezTo>
                    <a:pt x="-163901" y="5710282"/>
                    <a:pt x="-90656" y="4481474"/>
                    <a:pt x="443175" y="3196869"/>
                  </a:cubicBezTo>
                  <a:cubicBezTo>
                    <a:pt x="977006" y="1912264"/>
                    <a:pt x="2180317" y="803543"/>
                    <a:pt x="3413026" y="0"/>
                  </a:cubicBezTo>
                </a:path>
              </a:pathLst>
            </a:cu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noProof="0" dirty="0"/>
            </a:p>
          </p:txBody>
        </p:sp>
      </p:grpSp>
      <p:sp>
        <p:nvSpPr>
          <p:cNvPr id="2" name="Titre 1"/>
          <p:cNvSpPr>
            <a:spLocks noGrp="1"/>
          </p:cNvSpPr>
          <p:nvPr>
            <p:ph type="title" hasCustomPrompt="1"/>
          </p:nvPr>
        </p:nvSpPr>
        <p:spPr/>
        <p:txBody>
          <a:bodyPr/>
          <a:lstStyle>
            <a:lvl1pPr marL="0" marR="0" indent="0" algn="l" defTabSz="342900" rtl="0" eaLnBrk="1" fontAlgn="auto" latinLnBrk="0" hangingPunct="1">
              <a:lnSpc>
                <a:spcPct val="90000"/>
              </a:lnSpc>
              <a:spcBef>
                <a:spcPct val="0"/>
              </a:spcBef>
              <a:spcAft>
                <a:spcPts val="0"/>
              </a:spcAft>
              <a:buClrTx/>
              <a:buSzTx/>
              <a:buFontTx/>
              <a:buNone/>
              <a:tabLst/>
              <a:defRPr/>
            </a:lvl1pPr>
          </a:lstStyle>
          <a:p>
            <a:r>
              <a:rPr lang="en-GB" noProof="0" dirty="0"/>
              <a:t>Click to edit Master title style </a:t>
            </a:r>
          </a:p>
        </p:txBody>
      </p:sp>
      <p:sp>
        <p:nvSpPr>
          <p:cNvPr id="30" name="Espace réservé du texte 2"/>
          <p:cNvSpPr>
            <a:spLocks noGrp="1"/>
          </p:cNvSpPr>
          <p:nvPr>
            <p:ph idx="1" hasCustomPrompt="1"/>
          </p:nvPr>
        </p:nvSpPr>
        <p:spPr>
          <a:xfrm>
            <a:off x="179515" y="696542"/>
            <a:ext cx="5322434" cy="3847973"/>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p:txBody>
      </p:sp>
      <p:sp>
        <p:nvSpPr>
          <p:cNvPr id="32" name="Espace réservé du texte 6"/>
          <p:cNvSpPr>
            <a:spLocks noGrp="1"/>
          </p:cNvSpPr>
          <p:nvPr>
            <p:ph type="body" sz="quarter" idx="11" hasCustomPrompt="1"/>
          </p:nvPr>
        </p:nvSpPr>
        <p:spPr>
          <a:xfrm>
            <a:off x="5509837" y="696543"/>
            <a:ext cx="3431610" cy="3847972"/>
          </a:xfrm>
        </p:spPr>
        <p:txBody>
          <a:bodyPr anchor="ctr" anchorCtr="0"/>
          <a:lstStyle>
            <a:lvl1pPr marL="0" indent="0" algn="r">
              <a:buFontTx/>
              <a:buNone/>
              <a:defRPr sz="1600" b="1" baseline="0">
                <a:solidFill>
                  <a:srgbClr val="FFFFFF"/>
                </a:solidFill>
              </a:defRPr>
            </a:lvl1pPr>
          </a:lstStyle>
          <a:p>
            <a:pPr lvl="0"/>
            <a:r>
              <a:rPr lang="en-GB" noProof="0" dirty="0"/>
              <a:t>Click to edit Master text styles</a:t>
            </a:r>
          </a:p>
        </p:txBody>
      </p:sp>
      <p:pic>
        <p:nvPicPr>
          <p:cNvPr id="23" name="Imag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9244" y="4664230"/>
            <a:ext cx="1643185" cy="365905"/>
          </a:xfrm>
          <a:prstGeom prst="rect">
            <a:avLst/>
          </a:prstGeom>
        </p:spPr>
      </p:pic>
    </p:spTree>
    <p:extLst>
      <p:ext uri="{BB962C8B-B14F-4D97-AF65-F5344CB8AC3E}">
        <p14:creationId xmlns:p14="http://schemas.microsoft.com/office/powerpoint/2010/main" val="276978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8_Two 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marL="0" marR="0" indent="0" algn="l" defTabSz="342900" rtl="0" eaLnBrk="1" fontAlgn="auto" latinLnBrk="0" hangingPunct="1">
              <a:lnSpc>
                <a:spcPct val="90000"/>
              </a:lnSpc>
              <a:spcBef>
                <a:spcPct val="0"/>
              </a:spcBef>
              <a:spcAft>
                <a:spcPts val="0"/>
              </a:spcAft>
              <a:buClrTx/>
              <a:buSzTx/>
              <a:buFontTx/>
              <a:buNone/>
              <a:tabLst/>
              <a:defRPr/>
            </a:lvl1pPr>
          </a:lstStyle>
          <a:p>
            <a:r>
              <a:rPr lang="en-GB" noProof="0" dirty="0"/>
              <a:t>Click to edit Master title style </a:t>
            </a:r>
          </a:p>
        </p:txBody>
      </p:sp>
      <p:sp>
        <p:nvSpPr>
          <p:cNvPr id="3" name="Espace réservé du contenu 2"/>
          <p:cNvSpPr>
            <a:spLocks noGrp="1"/>
          </p:cNvSpPr>
          <p:nvPr>
            <p:ph sz="half" idx="1" hasCustomPrompt="1"/>
          </p:nvPr>
        </p:nvSpPr>
        <p:spPr>
          <a:xfrm>
            <a:off x="457200" y="720927"/>
            <a:ext cx="4038600" cy="3858001"/>
          </a:xfrm>
        </p:spPr>
        <p:txBody>
          <a:bodyPr/>
          <a:lstStyle>
            <a:lvl1pPr>
              <a:defRPr sz="1600"/>
            </a:lvl1pPr>
            <a:lvl2pPr>
              <a:defRPr sz="1400"/>
            </a:lvl2pPr>
            <a:lvl3pPr>
              <a:defRPr sz="1200"/>
            </a:lvl3pPr>
            <a:lvl4pPr>
              <a:defRPr sz="900"/>
            </a:lvl4pPr>
            <a:lvl5pPr>
              <a:defRPr sz="900"/>
            </a:lvl5pPr>
            <a:lvl6pPr>
              <a:defRPr sz="1350"/>
            </a:lvl6pPr>
            <a:lvl7pPr>
              <a:defRPr sz="1350"/>
            </a:lvl7pPr>
            <a:lvl8pPr>
              <a:defRPr sz="1350"/>
            </a:lvl8pPr>
            <a:lvl9pPr>
              <a:defRPr sz="1350"/>
            </a:lvl9pPr>
          </a:lstStyle>
          <a:p>
            <a:pPr lvl="0"/>
            <a:r>
              <a:rPr lang="en-GB" noProof="0" dirty="0"/>
              <a:t>Click to edit Master text styles</a:t>
            </a:r>
          </a:p>
          <a:p>
            <a:pPr lvl="1"/>
            <a:r>
              <a:rPr lang="en-GB" noProof="0" dirty="0"/>
              <a:t>Second level</a:t>
            </a:r>
          </a:p>
          <a:p>
            <a:pPr lvl="2"/>
            <a:r>
              <a:rPr lang="en-GB" noProof="0" dirty="0"/>
              <a:t>Third level</a:t>
            </a:r>
          </a:p>
        </p:txBody>
      </p:sp>
      <p:sp>
        <p:nvSpPr>
          <p:cNvPr id="4" name="Espace réservé du contenu 3"/>
          <p:cNvSpPr>
            <a:spLocks noGrp="1"/>
          </p:cNvSpPr>
          <p:nvPr>
            <p:ph sz="half" idx="2" hasCustomPrompt="1"/>
          </p:nvPr>
        </p:nvSpPr>
        <p:spPr>
          <a:xfrm>
            <a:off x="4648200" y="720928"/>
            <a:ext cx="4038600" cy="3858000"/>
          </a:xfrm>
        </p:spPr>
        <p:txBody>
          <a:bodyPr/>
          <a:lstStyle>
            <a:lvl1pPr>
              <a:defRPr sz="1600"/>
            </a:lvl1pPr>
            <a:lvl2pPr>
              <a:defRPr sz="1400"/>
            </a:lvl2pPr>
            <a:lvl3pPr>
              <a:defRPr sz="1200"/>
            </a:lvl3pPr>
            <a:lvl4pPr>
              <a:defRPr sz="900"/>
            </a:lvl4pPr>
            <a:lvl5pPr>
              <a:defRPr sz="900"/>
            </a:lvl5pPr>
            <a:lvl6pPr>
              <a:defRPr sz="1350"/>
            </a:lvl6pPr>
            <a:lvl7pPr>
              <a:defRPr sz="1350"/>
            </a:lvl7pPr>
            <a:lvl8pPr>
              <a:defRPr sz="1350"/>
            </a:lvl8pPr>
            <a:lvl9pPr>
              <a:defRPr sz="1350"/>
            </a:lvl9pPr>
          </a:lstStyle>
          <a:p>
            <a:pPr lvl="0"/>
            <a:r>
              <a:rPr lang="en-GB" noProof="0" dirty="0"/>
              <a:t>Click to edit Master text styles</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374916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Slide Title of Section">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2049" y="1344553"/>
            <a:ext cx="4918023" cy="866897"/>
          </a:xfrm>
        </p:spPr>
        <p:txBody>
          <a:bodyPr/>
          <a:lstStyle>
            <a:lvl1pPr algn="l">
              <a:defRPr sz="2400" baseline="0">
                <a:solidFill>
                  <a:schemeClr val="tx1"/>
                </a:solidFill>
              </a:defRPr>
            </a:lvl1pPr>
          </a:lstStyle>
          <a:p>
            <a:r>
              <a:rPr lang="en-GB" noProof="0" dirty="0"/>
              <a:t>Click to edit Master title style</a:t>
            </a:r>
          </a:p>
        </p:txBody>
      </p:sp>
      <p:sp>
        <p:nvSpPr>
          <p:cNvPr id="24" name="Freeform 47"/>
          <p:cNvSpPr>
            <a:spLocks/>
          </p:cNvSpPr>
          <p:nvPr userDrawn="1"/>
        </p:nvSpPr>
        <p:spPr bwMode="auto">
          <a:xfrm>
            <a:off x="5210047" y="-17672"/>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32" name="Sous-titre 2"/>
          <p:cNvSpPr>
            <a:spLocks noGrp="1"/>
          </p:cNvSpPr>
          <p:nvPr>
            <p:ph type="subTitle" idx="1" hasCustomPrompt="1"/>
          </p:nvPr>
        </p:nvSpPr>
        <p:spPr>
          <a:xfrm>
            <a:off x="302049" y="2019650"/>
            <a:ext cx="4918023" cy="307777"/>
          </a:xfrm>
        </p:spPr>
        <p:txBody>
          <a:bodyPr anchor="t" anchorCtr="0">
            <a:spAutoFit/>
          </a:bodyPr>
          <a:lstStyle>
            <a:lvl1pPr marL="0" indent="0" algn="l">
              <a:lnSpc>
                <a:spcPct val="100000"/>
              </a:lnSpc>
              <a:spcBef>
                <a:spcPts val="0"/>
              </a:spcBef>
              <a:spcAft>
                <a:spcPts val="0"/>
              </a:spcAft>
              <a:buNone/>
              <a:defRPr sz="1400" b="0" cap="none"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edit Master subtitle text style</a:t>
            </a:r>
          </a:p>
        </p:txBody>
      </p:sp>
      <p:sp>
        <p:nvSpPr>
          <p:cNvPr id="6" name="Espace réservé du texte 5"/>
          <p:cNvSpPr>
            <a:spLocks noGrp="1"/>
          </p:cNvSpPr>
          <p:nvPr>
            <p:ph type="body" sz="quarter" idx="10" hasCustomPrompt="1"/>
          </p:nvPr>
        </p:nvSpPr>
        <p:spPr>
          <a:xfrm>
            <a:off x="302050" y="2502958"/>
            <a:ext cx="4918022" cy="1751542"/>
          </a:xfrm>
        </p:spPr>
        <p:txBody>
          <a:bodyPr/>
          <a:lstStyle>
            <a:lvl1pPr marL="0" indent="0" algn="l">
              <a:spcBef>
                <a:spcPts val="0"/>
              </a:spcBef>
              <a:buFontTx/>
              <a:buNone/>
              <a:defRPr sz="1400" b="0">
                <a:solidFill>
                  <a:srgbClr val="505050"/>
                </a:solidFill>
              </a:defRPr>
            </a:lvl1pPr>
            <a:lvl2pPr marL="0" indent="0" algn="l">
              <a:buFontTx/>
              <a:buNone/>
              <a:defRPr/>
            </a:lvl2pPr>
            <a:lvl3pPr marL="0" indent="0" algn="l">
              <a:buFontTx/>
              <a:buNone/>
              <a:defRPr/>
            </a:lvl3pPr>
            <a:lvl4pPr marL="0" indent="0" algn="l">
              <a:buFontTx/>
              <a:buNone/>
              <a:defRPr/>
            </a:lvl4pPr>
            <a:lvl5pPr marL="0" indent="0" algn="l">
              <a:buFontTx/>
              <a:buNone/>
              <a:defRPr/>
            </a:lvl5pPr>
          </a:lstStyle>
          <a:p>
            <a:r>
              <a:rPr lang="en-GB" noProof="0" dirty="0"/>
              <a:t>Click to edit Master subtitle style</a:t>
            </a:r>
          </a:p>
        </p:txBody>
      </p:sp>
      <p:sp>
        <p:nvSpPr>
          <p:cNvPr id="10" name="Picture Placeholder 2"/>
          <p:cNvSpPr>
            <a:spLocks noGrp="1"/>
          </p:cNvSpPr>
          <p:nvPr>
            <p:ph type="pic" sz="quarter" idx="11" hasCustomPrompt="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anchor="ctr" anchorCtr="0"/>
          <a:lstStyle>
            <a:lvl1pPr marL="0" indent="0" algn="ctr">
              <a:buFontTx/>
              <a:buNone/>
              <a:defRPr b="0">
                <a:solidFill>
                  <a:schemeClr val="bg1"/>
                </a:solidFill>
              </a:defRPr>
            </a:lvl1pPr>
          </a:lstStyle>
          <a:p>
            <a:r>
              <a:rPr lang="en-GB" noProof="0" dirty="0"/>
              <a:t>Click icon to add image</a:t>
            </a:r>
            <a:br>
              <a:rPr lang="en-GB" noProof="0" dirty="0"/>
            </a:br>
            <a:r>
              <a:rPr lang="en-GB" noProof="0" dirty="0"/>
              <a:t>to placeholder</a:t>
            </a:r>
          </a:p>
        </p:txBody>
      </p:sp>
      <p:sp>
        <p:nvSpPr>
          <p:cNvPr id="11" name="Rectangle 1030"/>
          <p:cNvSpPr>
            <a:spLocks noChangeArrowheads="1"/>
          </p:cNvSpPr>
          <p:nvPr userDrawn="1"/>
        </p:nvSpPr>
        <p:spPr bwMode="auto">
          <a:xfrm>
            <a:off x="219119" y="4819429"/>
            <a:ext cx="4403725" cy="136525"/>
          </a:xfrm>
          <a:prstGeom prst="rect">
            <a:avLst/>
          </a:prstGeom>
          <a:noFill/>
          <a:ln>
            <a:noFill/>
          </a:ln>
          <a:effectLst/>
          <a:extLst/>
        </p:spPr>
        <p:txBody>
          <a:bodyPr tIns="0" bIns="0">
            <a:noAutofit/>
          </a:bodyPr>
          <a:lstStyle/>
          <a:p>
            <a:pPr algn="l"/>
            <a:r>
              <a:rPr lang="en-GB" sz="900" noProof="0" dirty="0">
                <a:solidFill>
                  <a:schemeClr val="tx1"/>
                </a:solidFill>
                <a:latin typeface="Century Gothic" pitchFamily="34" charset="0"/>
              </a:rPr>
              <a:t>www.thalesgroup.com</a:t>
            </a:r>
          </a:p>
        </p:txBody>
      </p:sp>
      <p:sp>
        <p:nvSpPr>
          <p:cNvPr id="16" name="ZoneTexte 11"/>
          <p:cNvSpPr txBox="1">
            <a:spLocks noChangeArrowheads="1"/>
          </p:cNvSpPr>
          <p:nvPr userDrawn="1"/>
        </p:nvSpPr>
        <p:spPr bwMode="auto">
          <a:xfrm>
            <a:off x="3968750" y="4648678"/>
            <a:ext cx="1206500" cy="401200"/>
          </a:xfrm>
          <a:prstGeom prst="rect">
            <a:avLst/>
          </a:prstGeom>
          <a:solidFill>
            <a:schemeClr val="bg1">
              <a:alpha val="50000"/>
            </a:schemeClr>
          </a:solidFill>
          <a:ln w="6350">
            <a:solidFill>
              <a:schemeClr val="bg1">
                <a:lumMod val="85000"/>
              </a:schemeClr>
            </a:solidFill>
            <a:miter lim="800000"/>
            <a:headEnd/>
            <a:tailEnd/>
          </a:ln>
          <a:extLst/>
        </p:spPr>
        <p:txBody>
          <a:bodyPr wrap="square" tIns="4680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GB" sz="500" b="0" noProof="0" dirty="0">
                <a:solidFill>
                  <a:schemeClr val="bg1">
                    <a:lumMod val="65000"/>
                  </a:schemeClr>
                </a:solidFill>
                <a:latin typeface="Arial" charset="0"/>
              </a:rPr>
              <a:t>OPEN</a:t>
            </a:r>
          </a:p>
          <a:p>
            <a:pPr algn="ctr" eaLnBrk="1" fontAlgn="auto" hangingPunct="1">
              <a:spcBef>
                <a:spcPts val="0"/>
              </a:spcBef>
              <a:spcAft>
                <a:spcPts val="0"/>
              </a:spcAft>
              <a:defRPr/>
            </a:pPr>
            <a:r>
              <a:rPr lang="en-GB" sz="500" b="0" noProof="0" dirty="0">
                <a:solidFill>
                  <a:schemeClr val="bg1">
                    <a:lumMod val="65000"/>
                  </a:schemeClr>
                </a:solidFill>
                <a:latin typeface="Arial" charset="0"/>
              </a:rPr>
              <a:t>THALES</a:t>
            </a:r>
            <a:r>
              <a:rPr lang="en-GB" sz="500" b="0" baseline="0" noProof="0" dirty="0">
                <a:solidFill>
                  <a:schemeClr val="bg1">
                    <a:lumMod val="65000"/>
                  </a:schemeClr>
                </a:solidFill>
                <a:latin typeface="Arial" charset="0"/>
              </a:rPr>
              <a:t> GROUP INTERNAL</a:t>
            </a:r>
          </a:p>
          <a:p>
            <a:pPr algn="ctr" eaLnBrk="1" fontAlgn="auto" hangingPunct="1">
              <a:spcBef>
                <a:spcPts val="0"/>
              </a:spcBef>
              <a:spcAft>
                <a:spcPts val="0"/>
              </a:spcAft>
              <a:defRPr/>
            </a:pPr>
            <a:r>
              <a:rPr lang="en-GB" sz="500" b="0" baseline="0" noProof="0" dirty="0">
                <a:solidFill>
                  <a:srgbClr val="FF0000"/>
                </a:solidFill>
                <a:latin typeface="Arial" charset="0"/>
              </a:rPr>
              <a:t>THALES GROUP CONFIDENTIAL</a:t>
            </a:r>
          </a:p>
          <a:p>
            <a:pPr algn="ctr" eaLnBrk="1" fontAlgn="auto" hangingPunct="1">
              <a:spcBef>
                <a:spcPts val="0"/>
              </a:spcBef>
              <a:spcAft>
                <a:spcPts val="0"/>
              </a:spcAft>
              <a:defRPr/>
            </a:pPr>
            <a:r>
              <a:rPr lang="en-GB" sz="500" b="0" baseline="0" noProof="0" dirty="0">
                <a:solidFill>
                  <a:srgbClr val="FF0000"/>
                </a:solidFill>
                <a:latin typeface="Arial" charset="0"/>
              </a:rPr>
              <a:t>THALES GROUP SECRET</a:t>
            </a:r>
            <a:endParaRPr lang="en-GB" sz="500" b="0" noProof="0" dirty="0">
              <a:solidFill>
                <a:srgbClr val="FF0000"/>
              </a:solidFill>
              <a:latin typeface="Arial" charset="0"/>
            </a:endParaRPr>
          </a:p>
        </p:txBody>
      </p:sp>
      <p:sp>
        <p:nvSpPr>
          <p:cNvPr id="17" name="Rectangle 16"/>
          <p:cNvSpPr/>
          <p:nvPr userDrawn="1"/>
        </p:nvSpPr>
        <p:spPr bwMode="auto">
          <a:xfrm>
            <a:off x="200847" y="1636017"/>
            <a:ext cx="96122" cy="307777"/>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noProof="0" dirty="0">
              <a:ln>
                <a:noFill/>
              </a:ln>
              <a:solidFill>
                <a:srgbClr val="323265"/>
              </a:solidFill>
              <a:effectLst/>
              <a:latin typeface="Arial" charset="0"/>
              <a:cs typeface="Arial" charset="0"/>
            </a:endParaRP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216" y="25623"/>
            <a:ext cx="2556481" cy="960811"/>
          </a:xfrm>
          <a:prstGeom prst="rect">
            <a:avLst/>
          </a:prstGeom>
        </p:spPr>
      </p:pic>
    </p:spTree>
    <p:extLst>
      <p:ext uri="{BB962C8B-B14F-4D97-AF65-F5344CB8AC3E}">
        <p14:creationId xmlns:p14="http://schemas.microsoft.com/office/powerpoint/2010/main" val="2931435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marL="0" marR="0" indent="0" algn="l" defTabSz="342900" rtl="0" eaLnBrk="1" fontAlgn="auto" latinLnBrk="0" hangingPunct="1">
              <a:lnSpc>
                <a:spcPct val="90000"/>
              </a:lnSpc>
              <a:spcBef>
                <a:spcPct val="0"/>
              </a:spcBef>
              <a:spcAft>
                <a:spcPts val="0"/>
              </a:spcAft>
              <a:buClrTx/>
              <a:buSzTx/>
              <a:buFontTx/>
              <a:buNone/>
              <a:tabLst/>
              <a:defRPr/>
            </a:lvl1pPr>
          </a:lstStyle>
          <a:p>
            <a:r>
              <a:rPr lang="en-GB" noProof="0" dirty="0"/>
              <a:t>Click to edit Master title style</a:t>
            </a:r>
          </a:p>
        </p:txBody>
      </p:sp>
    </p:spTree>
    <p:extLst>
      <p:ext uri="{BB962C8B-B14F-4D97-AF65-F5344CB8AC3E}">
        <p14:creationId xmlns:p14="http://schemas.microsoft.com/office/powerpoint/2010/main" val="2177396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Slide Titl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2058" y="1007223"/>
            <a:ext cx="4918023" cy="3190787"/>
          </a:xfrm>
        </p:spPr>
        <p:txBody>
          <a:bodyPr/>
          <a:lstStyle>
            <a:lvl1pPr algn="l">
              <a:defRPr sz="2340">
                <a:solidFill>
                  <a:srgbClr val="333366"/>
                </a:solidFill>
              </a:defRPr>
            </a:lvl1pPr>
          </a:lstStyle>
          <a:p>
            <a:r>
              <a:rPr lang="en-AU" noProof="0" dirty="0"/>
              <a:t>Click to edit Master</a:t>
            </a:r>
            <a:br>
              <a:rPr lang="en-AU" noProof="0" dirty="0"/>
            </a:br>
            <a:r>
              <a:rPr lang="en-AU" noProof="0" dirty="0"/>
              <a:t>title style</a:t>
            </a:r>
            <a:endParaRPr lang="fr-FR" dirty="0"/>
          </a:p>
        </p:txBody>
      </p:sp>
      <p:sp>
        <p:nvSpPr>
          <p:cNvPr id="24" name="Freeform 47"/>
          <p:cNvSpPr>
            <a:spLocks/>
          </p:cNvSpPr>
          <p:nvPr userDrawn="1"/>
        </p:nvSpPr>
        <p:spPr bwMode="auto">
          <a:xfrm>
            <a:off x="5210050" y="-514"/>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31" name="Rectangle 1030"/>
          <p:cNvSpPr>
            <a:spLocks noChangeArrowheads="1"/>
          </p:cNvSpPr>
          <p:nvPr userDrawn="1"/>
        </p:nvSpPr>
        <p:spPr bwMode="auto">
          <a:xfrm>
            <a:off x="219129" y="4819438"/>
            <a:ext cx="4403725" cy="136525"/>
          </a:xfrm>
          <a:prstGeom prst="rect">
            <a:avLst/>
          </a:prstGeom>
          <a:noFill/>
          <a:ln>
            <a:noFill/>
          </a:ln>
          <a:effectLst/>
          <a:extLst/>
        </p:spPr>
        <p:txBody>
          <a:bodyPr tIns="0" bIns="0">
            <a:noAutofit/>
          </a:bodyPr>
          <a:lstStyle/>
          <a:p>
            <a:pPr defTabSz="411458"/>
            <a:r>
              <a:rPr lang="en-AU" sz="810" dirty="0">
                <a:solidFill>
                  <a:srgbClr val="333366"/>
                </a:solidFill>
              </a:rPr>
              <a:t>www.thalesgroup.com</a:t>
            </a:r>
          </a:p>
        </p:txBody>
      </p:sp>
      <p:sp>
        <p:nvSpPr>
          <p:cNvPr id="32" name="Sous-titre 2"/>
          <p:cNvSpPr>
            <a:spLocks noGrp="1"/>
          </p:cNvSpPr>
          <p:nvPr>
            <p:ph type="subTitle" idx="1" hasCustomPrompt="1"/>
          </p:nvPr>
        </p:nvSpPr>
        <p:spPr>
          <a:xfrm>
            <a:off x="302058" y="3134835"/>
            <a:ext cx="4918023" cy="286232"/>
          </a:xfrm>
        </p:spPr>
        <p:txBody>
          <a:bodyPr anchor="t" anchorCtr="0">
            <a:spAutoFit/>
          </a:bodyPr>
          <a:lstStyle>
            <a:lvl1pPr marL="0" indent="0" algn="l">
              <a:lnSpc>
                <a:spcPct val="100000"/>
              </a:lnSpc>
              <a:spcBef>
                <a:spcPts val="0"/>
              </a:spcBef>
              <a:spcAft>
                <a:spcPts val="0"/>
              </a:spcAft>
              <a:buNone/>
              <a:defRPr sz="1260" b="1" cap="all">
                <a:solidFill>
                  <a:srgbClr val="5DBFD4"/>
                </a:solidFill>
              </a:defRPr>
            </a:lvl1pPr>
            <a:lvl2pPr marL="411458" indent="0" algn="ctr">
              <a:buNone/>
              <a:defRPr>
                <a:solidFill>
                  <a:schemeClr val="tx1">
                    <a:tint val="75000"/>
                  </a:schemeClr>
                </a:solidFill>
              </a:defRPr>
            </a:lvl2pPr>
            <a:lvl3pPr marL="822914" indent="0" algn="ctr">
              <a:buNone/>
              <a:defRPr>
                <a:solidFill>
                  <a:schemeClr val="tx1">
                    <a:tint val="75000"/>
                  </a:schemeClr>
                </a:solidFill>
              </a:defRPr>
            </a:lvl3pPr>
            <a:lvl4pPr marL="1234372" indent="0" algn="ctr">
              <a:buNone/>
              <a:defRPr>
                <a:solidFill>
                  <a:schemeClr val="tx1">
                    <a:tint val="75000"/>
                  </a:schemeClr>
                </a:solidFill>
              </a:defRPr>
            </a:lvl4pPr>
            <a:lvl5pPr marL="1645828" indent="0" algn="ctr">
              <a:buNone/>
              <a:defRPr>
                <a:solidFill>
                  <a:schemeClr val="tx1">
                    <a:tint val="75000"/>
                  </a:schemeClr>
                </a:solidFill>
              </a:defRPr>
            </a:lvl5pPr>
            <a:lvl6pPr marL="2057287" indent="0" algn="ctr">
              <a:buNone/>
              <a:defRPr>
                <a:solidFill>
                  <a:schemeClr val="tx1">
                    <a:tint val="75000"/>
                  </a:schemeClr>
                </a:solidFill>
              </a:defRPr>
            </a:lvl6pPr>
            <a:lvl7pPr marL="2468741" indent="0" algn="ctr">
              <a:buNone/>
              <a:defRPr>
                <a:solidFill>
                  <a:schemeClr val="tx1">
                    <a:tint val="75000"/>
                  </a:schemeClr>
                </a:solidFill>
              </a:defRPr>
            </a:lvl7pPr>
            <a:lvl8pPr marL="2880199" indent="0" algn="ctr">
              <a:buNone/>
              <a:defRPr>
                <a:solidFill>
                  <a:schemeClr val="tx1">
                    <a:tint val="75000"/>
                  </a:schemeClr>
                </a:solidFill>
              </a:defRPr>
            </a:lvl8pPr>
            <a:lvl9pPr marL="3291658" indent="0" algn="ctr">
              <a:buNone/>
              <a:defRPr>
                <a:solidFill>
                  <a:schemeClr val="tx1">
                    <a:tint val="75000"/>
                  </a:schemeClr>
                </a:solidFill>
              </a:defRPr>
            </a:lvl9pPr>
          </a:lstStyle>
          <a:p>
            <a:r>
              <a:rPr lang="en-AU" noProof="0" dirty="0"/>
              <a:t>Click to edit master subtitle style</a:t>
            </a:r>
          </a:p>
        </p:txBody>
      </p:sp>
      <p:sp>
        <p:nvSpPr>
          <p:cNvPr id="13" name="Demi-cadre 12"/>
          <p:cNvSpPr/>
          <p:nvPr userDrawn="1"/>
        </p:nvSpPr>
        <p:spPr bwMode="auto">
          <a:xfrm>
            <a:off x="302049" y="1448489"/>
            <a:ext cx="386164" cy="393963"/>
          </a:xfrm>
          <a:prstGeom prst="halfFrame">
            <a:avLst>
              <a:gd name="adj1" fmla="val 12269"/>
              <a:gd name="adj2" fmla="val 13535"/>
            </a:avLst>
          </a:prstGeom>
          <a:solidFill>
            <a:srgbClr val="5DBFD4"/>
          </a:solidFill>
          <a:ln>
            <a:noFill/>
          </a:ln>
        </p:spPr>
        <p:txBody>
          <a:bodyPr vert="horz" wrap="square" lIns="82296" tIns="41148" rIns="82296" bIns="41148" numCol="1" rtlCol="0" anchor="t" anchorCtr="0" compatLnSpc="1">
            <a:prstTxWarp prst="textNoShape">
              <a:avLst/>
            </a:prstTxWarp>
          </a:bodyPr>
          <a:lstStyle/>
          <a:p>
            <a:pPr algn="ctr" defTabSz="411458"/>
            <a:endParaRPr lang="fr-FR" sz="1620">
              <a:solidFill>
                <a:srgbClr val="333366"/>
              </a:solidFill>
            </a:endParaRPr>
          </a:p>
        </p:txBody>
      </p:sp>
      <p:pic>
        <p:nvPicPr>
          <p:cNvPr id="14" name="Image 13" descr="logo_thales.png"/>
          <p:cNvPicPr>
            <a:picLocks noChangeAspect="1"/>
          </p:cNvPicPr>
          <p:nvPr userDrawn="1"/>
        </p:nvPicPr>
        <p:blipFill rotWithShape="1">
          <a:blip r:embed="rId2" cstate="screen">
            <a:extLst>
              <a:ext uri="{28A0092B-C50C-407E-A947-70E740481C1C}">
                <a14:useLocalDpi xmlns:a14="http://schemas.microsoft.com/office/drawing/2010/main"/>
              </a:ext>
            </a:extLst>
          </a:blip>
          <a:srcRect l="9051" t="36000" r="9051" b="36000"/>
          <a:stretch/>
        </p:blipFill>
        <p:spPr>
          <a:xfrm>
            <a:off x="235949" y="165683"/>
            <a:ext cx="2337181" cy="449458"/>
          </a:xfrm>
          <a:prstGeom prst="rect">
            <a:avLst/>
          </a:prstGeom>
        </p:spPr>
      </p:pic>
      <p:sp>
        <p:nvSpPr>
          <p:cNvPr id="12" name="ZoneTexte 11"/>
          <p:cNvSpPr txBox="1">
            <a:spLocks noChangeArrowheads="1"/>
          </p:cNvSpPr>
          <p:nvPr userDrawn="1"/>
        </p:nvSpPr>
        <p:spPr bwMode="auto">
          <a:xfrm>
            <a:off x="3707904" y="4750680"/>
            <a:ext cx="1728192" cy="171797"/>
          </a:xfrm>
          <a:prstGeom prst="rect">
            <a:avLst/>
          </a:prstGeom>
          <a:solidFill>
            <a:schemeClr val="bg1">
              <a:alpha val="50000"/>
            </a:schemeClr>
          </a:solidFill>
          <a:ln w="6350">
            <a:solidFill>
              <a:schemeClr val="bg1">
                <a:lumMod val="85000"/>
              </a:schemeClr>
            </a:solidFill>
            <a:miter lim="800000"/>
            <a:headEnd/>
            <a:tailEnd/>
          </a:ln>
          <a:extLst/>
        </p:spPr>
        <p:txBody>
          <a:bodyPr wrap="square" tIns="4212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defTabSz="411458" eaLnBrk="1" hangingPunct="1">
              <a:defRPr/>
            </a:pPr>
            <a:r>
              <a:rPr lang="en-US" sz="540" dirty="0">
                <a:solidFill>
                  <a:srgbClr val="FFFFFF">
                    <a:lumMod val="65000"/>
                  </a:srgbClr>
                </a:solidFill>
                <a:latin typeface="Arial" charset="0"/>
              </a:rPr>
              <a:t>THALES GROUP INTERNAL</a:t>
            </a:r>
          </a:p>
        </p:txBody>
      </p:sp>
      <p:pic>
        <p:nvPicPr>
          <p:cNvPr id="11" name="Espace réservé pour une image  5" descr="5.jpg"/>
          <p:cNvPicPr>
            <a:picLocks noGrp="1" noChangeAspect="1"/>
          </p:cNvPicPr>
          <p:nvPr userDrawn="1"/>
        </p:nvPicPr>
        <p:blipFill>
          <a:blip r:embed="rId3"/>
          <a:srcRect t="2414" b="2414"/>
          <a:stretch>
            <a:fillRect/>
          </a:stretch>
        </p:blipFill>
        <p:spPr bwMode="auto">
          <a:xfrm>
            <a:off x="5509317" y="0"/>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pic>
    </p:spTree>
    <p:extLst>
      <p:ext uri="{BB962C8B-B14F-4D97-AF65-F5344CB8AC3E}">
        <p14:creationId xmlns:p14="http://schemas.microsoft.com/office/powerpoint/2010/main" val="2825135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AU" sz="1800" b="1" kern="1200" dirty="0">
                <a:solidFill>
                  <a:srgbClr val="333366"/>
                </a:solidFill>
                <a:effectLst/>
                <a:latin typeface="+mj-lt"/>
              </a:rPr>
              <a:t>Click to edit Master title style</a:t>
            </a:r>
            <a:r>
              <a:rPr lang="en-AU" dirty="0"/>
              <a:t> </a:t>
            </a:r>
            <a:endParaRPr lang="fr-FR" dirty="0"/>
          </a:p>
        </p:txBody>
      </p:sp>
      <p:sp>
        <p:nvSpPr>
          <p:cNvPr id="3" name="Espace réservé du contenu 2"/>
          <p:cNvSpPr>
            <a:spLocks noGrp="1"/>
          </p:cNvSpPr>
          <p:nvPr>
            <p:ph idx="1" hasCustomPrompt="1"/>
          </p:nvPr>
        </p:nvSpPr>
        <p:spPr/>
        <p:txBody>
          <a:bodyPr/>
          <a:lstStyle>
            <a:lvl1pPr>
              <a:spcBef>
                <a:spcPts val="540"/>
              </a:spcBef>
              <a:spcAft>
                <a:spcPts val="1080"/>
              </a:spcAft>
              <a:defRPr/>
            </a:lvl1pPr>
            <a:lvl3pPr>
              <a:spcAft>
                <a:spcPts val="0"/>
              </a:spcAft>
              <a:defRPr/>
            </a:lvl3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Tree>
    <p:extLst>
      <p:ext uri="{BB962C8B-B14F-4D97-AF65-F5344CB8AC3E}">
        <p14:creationId xmlns:p14="http://schemas.microsoft.com/office/powerpoint/2010/main" val="114426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dirty="0"/>
              <a:t>Click to edit Master text styles</a:t>
            </a:r>
          </a:p>
        </p:txBody>
      </p:sp>
      <p:sp>
        <p:nvSpPr>
          <p:cNvPr id="3" name="Espace réservé du contenu 2"/>
          <p:cNvSpPr>
            <a:spLocks noGrp="1"/>
          </p:cNvSpPr>
          <p:nvPr>
            <p:ph idx="1" hasCustomPrompt="1"/>
          </p:nvPr>
        </p:nvSpPr>
        <p:spPr/>
        <p:txBody>
          <a:bodyPr/>
          <a:lstStyle>
            <a:lvl1pPr>
              <a:spcBef>
                <a:spcPts val="450"/>
              </a:spcBef>
              <a:spcAft>
                <a:spcPts val="525"/>
              </a:spcAft>
              <a:defRPr/>
            </a:lvl1pPr>
          </a:lstStyle>
          <a:p>
            <a:pPr lvl="0"/>
            <a:r>
              <a:rPr lang="en-GB" noProof="0" dirty="0"/>
              <a:t>Click to edit Master text styles</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267287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Title of section">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2058" y="1344563"/>
            <a:ext cx="4918023" cy="866897"/>
          </a:xfrm>
        </p:spPr>
        <p:txBody>
          <a:bodyPr/>
          <a:lstStyle>
            <a:lvl1pPr algn="l">
              <a:defRPr sz="2160" baseline="0">
                <a:solidFill>
                  <a:srgbClr val="333366"/>
                </a:solidFill>
              </a:defRPr>
            </a:lvl1pPr>
          </a:lstStyle>
          <a:p>
            <a:r>
              <a:rPr lang="en-AU" noProof="0" dirty="0"/>
              <a:t>Click to edit Master title style</a:t>
            </a:r>
            <a:endParaRPr lang="fr-FR" dirty="0"/>
          </a:p>
        </p:txBody>
      </p:sp>
      <p:sp>
        <p:nvSpPr>
          <p:cNvPr id="24" name="Freeform 47"/>
          <p:cNvSpPr>
            <a:spLocks/>
          </p:cNvSpPr>
          <p:nvPr userDrawn="1"/>
        </p:nvSpPr>
        <p:spPr bwMode="auto">
          <a:xfrm>
            <a:off x="5210050" y="-514"/>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31" name="Rectangle 1030"/>
          <p:cNvSpPr>
            <a:spLocks noChangeArrowheads="1"/>
          </p:cNvSpPr>
          <p:nvPr userDrawn="1"/>
        </p:nvSpPr>
        <p:spPr bwMode="auto">
          <a:xfrm>
            <a:off x="219129" y="4819438"/>
            <a:ext cx="4403725" cy="136525"/>
          </a:xfrm>
          <a:prstGeom prst="rect">
            <a:avLst/>
          </a:prstGeom>
          <a:noFill/>
          <a:ln>
            <a:noFill/>
          </a:ln>
          <a:effectLst/>
          <a:extLst/>
        </p:spPr>
        <p:txBody>
          <a:bodyPr tIns="0" bIns="0">
            <a:noAutofit/>
          </a:bodyPr>
          <a:lstStyle/>
          <a:p>
            <a:pPr defTabSz="411458"/>
            <a:r>
              <a:rPr lang="en-AU" sz="810" dirty="0">
                <a:solidFill>
                  <a:srgbClr val="333366"/>
                </a:solidFill>
              </a:rPr>
              <a:t>www.thalesgroup.com</a:t>
            </a:r>
          </a:p>
        </p:txBody>
      </p:sp>
      <p:sp>
        <p:nvSpPr>
          <p:cNvPr id="32" name="Sous-titre 2"/>
          <p:cNvSpPr>
            <a:spLocks noGrp="1"/>
          </p:cNvSpPr>
          <p:nvPr>
            <p:ph type="subTitle" idx="1" hasCustomPrompt="1"/>
          </p:nvPr>
        </p:nvSpPr>
        <p:spPr>
          <a:xfrm>
            <a:off x="302058" y="2019659"/>
            <a:ext cx="4918023" cy="286232"/>
          </a:xfrm>
        </p:spPr>
        <p:txBody>
          <a:bodyPr anchor="t" anchorCtr="0">
            <a:spAutoFit/>
          </a:bodyPr>
          <a:lstStyle>
            <a:lvl1pPr marL="0" indent="0" algn="l">
              <a:lnSpc>
                <a:spcPct val="100000"/>
              </a:lnSpc>
              <a:spcBef>
                <a:spcPts val="0"/>
              </a:spcBef>
              <a:spcAft>
                <a:spcPts val="0"/>
              </a:spcAft>
              <a:buNone/>
              <a:defRPr sz="1260" b="0" cap="all">
                <a:solidFill>
                  <a:schemeClr val="tx1"/>
                </a:solidFill>
              </a:defRPr>
            </a:lvl1pPr>
            <a:lvl2pPr marL="411458" indent="0" algn="ctr">
              <a:buNone/>
              <a:defRPr>
                <a:solidFill>
                  <a:schemeClr val="tx1">
                    <a:tint val="75000"/>
                  </a:schemeClr>
                </a:solidFill>
              </a:defRPr>
            </a:lvl2pPr>
            <a:lvl3pPr marL="822914" indent="0" algn="ctr">
              <a:buNone/>
              <a:defRPr>
                <a:solidFill>
                  <a:schemeClr val="tx1">
                    <a:tint val="75000"/>
                  </a:schemeClr>
                </a:solidFill>
              </a:defRPr>
            </a:lvl3pPr>
            <a:lvl4pPr marL="1234372" indent="0" algn="ctr">
              <a:buNone/>
              <a:defRPr>
                <a:solidFill>
                  <a:schemeClr val="tx1">
                    <a:tint val="75000"/>
                  </a:schemeClr>
                </a:solidFill>
              </a:defRPr>
            </a:lvl4pPr>
            <a:lvl5pPr marL="1645828" indent="0" algn="ctr">
              <a:buNone/>
              <a:defRPr>
                <a:solidFill>
                  <a:schemeClr val="tx1">
                    <a:tint val="75000"/>
                  </a:schemeClr>
                </a:solidFill>
              </a:defRPr>
            </a:lvl5pPr>
            <a:lvl6pPr marL="2057287" indent="0" algn="ctr">
              <a:buNone/>
              <a:defRPr>
                <a:solidFill>
                  <a:schemeClr val="tx1">
                    <a:tint val="75000"/>
                  </a:schemeClr>
                </a:solidFill>
              </a:defRPr>
            </a:lvl6pPr>
            <a:lvl7pPr marL="2468741" indent="0" algn="ctr">
              <a:buNone/>
              <a:defRPr>
                <a:solidFill>
                  <a:schemeClr val="tx1">
                    <a:tint val="75000"/>
                  </a:schemeClr>
                </a:solidFill>
              </a:defRPr>
            </a:lvl7pPr>
            <a:lvl8pPr marL="2880199" indent="0" algn="ctr">
              <a:buNone/>
              <a:defRPr>
                <a:solidFill>
                  <a:schemeClr val="tx1">
                    <a:tint val="75000"/>
                  </a:schemeClr>
                </a:solidFill>
              </a:defRPr>
            </a:lvl8pPr>
            <a:lvl9pPr marL="3291658" indent="0" algn="ctr">
              <a:buNone/>
              <a:defRPr>
                <a:solidFill>
                  <a:schemeClr val="tx1">
                    <a:tint val="75000"/>
                  </a:schemeClr>
                </a:solidFill>
              </a:defRPr>
            </a:lvl9pPr>
          </a:lstStyle>
          <a:p>
            <a:r>
              <a:rPr lang="en-AU" noProof="0" dirty="0"/>
              <a:t>Click to edit Master subtitle text style</a:t>
            </a:r>
          </a:p>
        </p:txBody>
      </p:sp>
      <p:sp>
        <p:nvSpPr>
          <p:cNvPr id="6" name="Espace réservé du texte 5"/>
          <p:cNvSpPr>
            <a:spLocks noGrp="1"/>
          </p:cNvSpPr>
          <p:nvPr>
            <p:ph type="body" sz="quarter" idx="10" hasCustomPrompt="1"/>
          </p:nvPr>
        </p:nvSpPr>
        <p:spPr>
          <a:xfrm>
            <a:off x="302053" y="2502962"/>
            <a:ext cx="4918022" cy="1751542"/>
          </a:xfrm>
        </p:spPr>
        <p:txBody>
          <a:bodyPr/>
          <a:lstStyle>
            <a:lvl1pPr marL="0" indent="0" algn="l">
              <a:spcBef>
                <a:spcPts val="0"/>
              </a:spcBef>
              <a:buFontTx/>
              <a:buNone/>
              <a:defRPr sz="1260" b="0">
                <a:solidFill>
                  <a:srgbClr val="505050"/>
                </a:solidFill>
              </a:defRPr>
            </a:lvl1pPr>
            <a:lvl2pPr marL="0" indent="0" algn="l">
              <a:buFontTx/>
              <a:buNone/>
              <a:defRPr/>
            </a:lvl2pPr>
            <a:lvl3pPr marL="0" indent="0" algn="l">
              <a:buFontTx/>
              <a:buNone/>
              <a:defRPr/>
            </a:lvl3pPr>
            <a:lvl4pPr marL="0" indent="0" algn="l">
              <a:buFontTx/>
              <a:buNone/>
              <a:defRPr/>
            </a:lvl4pPr>
            <a:lvl5pPr marL="0" indent="0" algn="l">
              <a:buFontTx/>
              <a:buNone/>
              <a:defRPr/>
            </a:lvl5pPr>
          </a:lstStyle>
          <a:p>
            <a:r>
              <a:rPr lang="en-AU" dirty="0"/>
              <a:t>Click to edit Master subtitle style</a:t>
            </a:r>
          </a:p>
        </p:txBody>
      </p:sp>
      <p:sp>
        <p:nvSpPr>
          <p:cNvPr id="10" name="Picture Placeholder 2"/>
          <p:cNvSpPr>
            <a:spLocks noGrp="1"/>
          </p:cNvSpPr>
          <p:nvPr>
            <p:ph type="pic" sz="quarter" idx="11" hasCustomPrompt="1"/>
          </p:nvPr>
        </p:nvSpPr>
        <p:spPr bwMode="auto">
          <a:xfrm>
            <a:off x="5501955" y="-9523"/>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anchor="ctr" anchorCtr="0"/>
          <a:lstStyle>
            <a:lvl1pPr marL="0" indent="0" algn="ctr">
              <a:buFontTx/>
              <a:buNone/>
              <a:defRPr b="0">
                <a:solidFill>
                  <a:schemeClr val="bg1"/>
                </a:solidFill>
              </a:defRPr>
            </a:lvl1pPr>
          </a:lstStyle>
          <a:p>
            <a:r>
              <a:rPr lang="en-AU" dirty="0"/>
              <a:t>Click icon to add image</a:t>
            </a:r>
            <a:br>
              <a:rPr lang="en-AU" dirty="0"/>
            </a:br>
            <a:r>
              <a:rPr lang="en-AU" dirty="0"/>
              <a:t>to placeholder</a:t>
            </a:r>
          </a:p>
        </p:txBody>
      </p:sp>
      <p:sp>
        <p:nvSpPr>
          <p:cNvPr id="13" name="Rectangle 12"/>
          <p:cNvSpPr/>
          <p:nvPr userDrawn="1"/>
        </p:nvSpPr>
        <p:spPr bwMode="auto">
          <a:xfrm>
            <a:off x="200848" y="1651407"/>
            <a:ext cx="96122" cy="276999"/>
          </a:xfrm>
          <a:prstGeom prst="rect">
            <a:avLst/>
          </a:prstGeom>
          <a:solidFill>
            <a:srgbClr val="5DBFD4"/>
          </a:solidFill>
          <a:ln w="9525" cap="flat" cmpd="sng" algn="ctr">
            <a:noFill/>
            <a:prstDash val="solid"/>
            <a:round/>
            <a:headEnd type="none" w="med" len="med"/>
            <a:tailEnd type="none" w="med" len="med"/>
          </a:ln>
          <a:effectLst/>
          <a:extLst/>
        </p:spPr>
        <p:txBody>
          <a:bodyPr vert="horz" wrap="square" lIns="82296" tIns="41148" rIns="82296" bIns="41148" numCol="1" rtlCol="0" anchor="ctr" anchorCtr="0" compatLnSpc="1">
            <a:prstTxWarp prst="textNoShape">
              <a:avLst/>
            </a:prstTxWarp>
            <a:spAutoFit/>
          </a:bodyPr>
          <a:lstStyle/>
          <a:p>
            <a:pPr algn="ctr" eaLnBrk="0" fontAlgn="base" hangingPunct="0">
              <a:spcBef>
                <a:spcPct val="0"/>
              </a:spcBef>
              <a:spcAft>
                <a:spcPct val="0"/>
              </a:spcAft>
            </a:pPr>
            <a:endParaRPr lang="en-AU" sz="1260">
              <a:solidFill>
                <a:srgbClr val="323265"/>
              </a:solidFill>
              <a:latin typeface="Arial" charset="0"/>
              <a:cs typeface="Arial" charset="0"/>
            </a:endParaRPr>
          </a:p>
        </p:txBody>
      </p:sp>
      <p:pic>
        <p:nvPicPr>
          <p:cNvPr id="12" name="Image 11" descr="logo_thales.png"/>
          <p:cNvPicPr>
            <a:picLocks noChangeAspect="1"/>
          </p:cNvPicPr>
          <p:nvPr userDrawn="1"/>
        </p:nvPicPr>
        <p:blipFill rotWithShape="1">
          <a:blip r:embed="rId2" cstate="screen">
            <a:extLst>
              <a:ext uri="{28A0092B-C50C-407E-A947-70E740481C1C}">
                <a14:useLocalDpi xmlns:a14="http://schemas.microsoft.com/office/drawing/2010/main"/>
              </a:ext>
            </a:extLst>
          </a:blip>
          <a:srcRect l="9051" t="36000" r="9051" b="36000"/>
          <a:stretch/>
        </p:blipFill>
        <p:spPr>
          <a:xfrm>
            <a:off x="235949" y="165683"/>
            <a:ext cx="2337181" cy="449458"/>
          </a:xfrm>
          <a:prstGeom prst="rect">
            <a:avLst/>
          </a:prstGeom>
        </p:spPr>
      </p:pic>
      <p:sp>
        <p:nvSpPr>
          <p:cNvPr id="14" name="ZoneTexte 11"/>
          <p:cNvSpPr txBox="1">
            <a:spLocks noChangeArrowheads="1"/>
          </p:cNvSpPr>
          <p:nvPr userDrawn="1"/>
        </p:nvSpPr>
        <p:spPr bwMode="auto">
          <a:xfrm>
            <a:off x="3707904" y="4626038"/>
            <a:ext cx="1728192" cy="421097"/>
          </a:xfrm>
          <a:prstGeom prst="rect">
            <a:avLst/>
          </a:prstGeom>
          <a:solidFill>
            <a:schemeClr val="bg1">
              <a:alpha val="50000"/>
            </a:schemeClr>
          </a:solidFill>
          <a:ln w="6350">
            <a:solidFill>
              <a:schemeClr val="bg1">
                <a:lumMod val="85000"/>
              </a:schemeClr>
            </a:solidFill>
            <a:miter lim="800000"/>
            <a:headEnd/>
            <a:tailEnd/>
          </a:ln>
          <a:extLst/>
        </p:spPr>
        <p:txBody>
          <a:bodyPr wrap="square" tIns="4212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defTabSz="411458" eaLnBrk="1" hangingPunct="1">
              <a:defRPr/>
            </a:pPr>
            <a:r>
              <a:rPr lang="en-US" sz="540" dirty="0">
                <a:solidFill>
                  <a:srgbClr val="FFFFFF">
                    <a:lumMod val="65000"/>
                  </a:srgbClr>
                </a:solidFill>
                <a:latin typeface="Arial" charset="0"/>
              </a:rPr>
              <a:t>OPEN</a:t>
            </a:r>
          </a:p>
          <a:p>
            <a:pPr algn="ctr" defTabSz="411458" eaLnBrk="1" hangingPunct="1">
              <a:defRPr/>
            </a:pPr>
            <a:r>
              <a:rPr lang="en-US" sz="540" dirty="0">
                <a:solidFill>
                  <a:srgbClr val="FFFFFF">
                    <a:lumMod val="65000"/>
                  </a:srgbClr>
                </a:solidFill>
                <a:latin typeface="Arial" charset="0"/>
              </a:rPr>
              <a:t>THALES GROUP INTERNAL</a:t>
            </a:r>
          </a:p>
          <a:p>
            <a:pPr algn="ctr" defTabSz="411458" eaLnBrk="1" hangingPunct="1">
              <a:defRPr/>
            </a:pPr>
            <a:r>
              <a:rPr lang="en-US" sz="540" dirty="0">
                <a:solidFill>
                  <a:srgbClr val="FF0000"/>
                </a:solidFill>
                <a:latin typeface="Arial" charset="0"/>
              </a:rPr>
              <a:t>THALES GROUP CONFIDENTIAL</a:t>
            </a:r>
          </a:p>
          <a:p>
            <a:pPr algn="ctr" defTabSz="411458" eaLnBrk="1" hangingPunct="1">
              <a:defRPr/>
            </a:pPr>
            <a:r>
              <a:rPr lang="en-US" sz="540" dirty="0">
                <a:solidFill>
                  <a:srgbClr val="FF0000"/>
                </a:solidFill>
                <a:latin typeface="Arial" charset="0"/>
              </a:rPr>
              <a:t>THALES GROUP SECRET</a:t>
            </a:r>
          </a:p>
        </p:txBody>
      </p:sp>
    </p:spTree>
    <p:extLst>
      <p:ext uri="{BB962C8B-B14F-4D97-AF65-F5344CB8AC3E}">
        <p14:creationId xmlns:p14="http://schemas.microsoft.com/office/powerpoint/2010/main" val="384788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6" name="Rectangle 1"/>
          <p:cNvSpPr/>
          <p:nvPr userDrawn="1"/>
        </p:nvSpPr>
        <p:spPr bwMode="auto">
          <a:xfrm>
            <a:off x="5501950" y="-15874"/>
            <a:ext cx="3642050" cy="516572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p:spPr>
        <p:txBody>
          <a:bodyPr vert="horz" wrap="square" lIns="82296" tIns="41148" rIns="82296" bIns="41148" numCol="1" rtlCol="0" anchor="t" anchorCtr="0" compatLnSpc="1">
            <a:prstTxWarp prst="textNoShape">
              <a:avLst/>
            </a:prstTxWarp>
          </a:bodyPr>
          <a:lstStyle/>
          <a:p>
            <a:pPr algn="ctr" defTabSz="411458"/>
            <a:endParaRPr lang="en-AU" sz="1620" dirty="0">
              <a:solidFill>
                <a:srgbClr val="333366"/>
              </a:solidFill>
            </a:endParaRPr>
          </a:p>
        </p:txBody>
      </p:sp>
      <p:sp>
        <p:nvSpPr>
          <p:cNvPr id="7" name="Oval 41"/>
          <p:cNvSpPr>
            <a:spLocks noChangeArrowheads="1"/>
          </p:cNvSpPr>
          <p:nvPr userDrawn="1"/>
        </p:nvSpPr>
        <p:spPr bwMode="auto">
          <a:xfrm>
            <a:off x="5024440" y="-2908240"/>
            <a:ext cx="11338832" cy="11544925"/>
          </a:xfrm>
          <a:prstGeom prst="ellipse">
            <a:avLst/>
          </a:prstGeom>
          <a:noFill/>
          <a:ln w="6350">
            <a:solidFill>
              <a:schemeClr val="bg1">
                <a:lumMod val="8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8" name="Oval 41"/>
          <p:cNvSpPr>
            <a:spLocks noChangeArrowheads="1"/>
          </p:cNvSpPr>
          <p:nvPr userDrawn="1"/>
        </p:nvSpPr>
        <p:spPr bwMode="auto">
          <a:xfrm>
            <a:off x="5429440" y="-1897567"/>
            <a:ext cx="11338832" cy="11544925"/>
          </a:xfrm>
          <a:prstGeom prst="ellipse">
            <a:avLst/>
          </a:prstGeom>
          <a:noFill/>
          <a:ln w="6350">
            <a:solidFill>
              <a:schemeClr val="bg1">
                <a:lumMod val="7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2" name="Titre 1"/>
          <p:cNvSpPr>
            <a:spLocks noGrp="1"/>
          </p:cNvSpPr>
          <p:nvPr>
            <p:ph type="title" hasCustomPrompt="1"/>
          </p:nvPr>
        </p:nvSpPr>
        <p:spPr/>
        <p:txBody>
          <a:bodyPr/>
          <a:lstStyle/>
          <a:p>
            <a:r>
              <a:rPr lang="en-AU" sz="1800" b="1" kern="1200" dirty="0">
                <a:solidFill>
                  <a:srgbClr val="333366"/>
                </a:solidFill>
                <a:effectLst/>
                <a:latin typeface="+mj-lt"/>
              </a:rPr>
              <a:t>Click to edit Master title style</a:t>
            </a:r>
            <a:r>
              <a:rPr lang="en-AU" dirty="0"/>
              <a:t> </a:t>
            </a:r>
            <a:endParaRPr lang="fr-FR" dirty="0"/>
          </a:p>
        </p:txBody>
      </p:sp>
      <p:sp>
        <p:nvSpPr>
          <p:cNvPr id="4" name="Picture Placeholder 3"/>
          <p:cNvSpPr>
            <a:spLocks noGrp="1"/>
          </p:cNvSpPr>
          <p:nvPr>
            <p:ph type="pic" sz="quarter" idx="10" hasCustomPrompt="1"/>
          </p:nvPr>
        </p:nvSpPr>
        <p:spPr bwMode="auto">
          <a:xfrm>
            <a:off x="4740171" y="1169563"/>
            <a:ext cx="3993826" cy="2817678"/>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440" b="0">
                <a:solidFill>
                  <a:schemeClr val="bg1"/>
                </a:solidFill>
              </a:defRPr>
            </a:lvl1pPr>
          </a:lstStyle>
          <a:p>
            <a:r>
              <a:rPr lang="en-AU" dirty="0"/>
              <a:t>Click icon to add image</a:t>
            </a:r>
            <a:br>
              <a:rPr lang="en-AU" dirty="0"/>
            </a:br>
            <a:r>
              <a:rPr lang="en-AU" dirty="0"/>
              <a:t>to placeholder</a:t>
            </a:r>
          </a:p>
        </p:txBody>
      </p:sp>
      <p:sp>
        <p:nvSpPr>
          <p:cNvPr id="5" name="Espace réservé du texte 2"/>
          <p:cNvSpPr>
            <a:spLocks noGrp="1"/>
          </p:cNvSpPr>
          <p:nvPr>
            <p:ph idx="1" hasCustomPrompt="1"/>
          </p:nvPr>
        </p:nvSpPr>
        <p:spPr>
          <a:xfrm>
            <a:off x="179523" y="696544"/>
            <a:ext cx="4450659" cy="3934455"/>
          </a:xfrm>
          <a:prstGeom prst="rect">
            <a:avLst/>
          </a:prstGeom>
        </p:spPr>
        <p:txBody>
          <a:bodyPr vert="horz" lIns="91440" tIns="45720" rIns="91440" bIns="45720" rtlCol="0">
            <a:no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grpSp>
        <p:nvGrpSpPr>
          <p:cNvPr id="18" name="Group 25"/>
          <p:cNvGrpSpPr/>
          <p:nvPr userDrawn="1"/>
        </p:nvGrpSpPr>
        <p:grpSpPr>
          <a:xfrm>
            <a:off x="7263123" y="4812385"/>
            <a:ext cx="1632238" cy="197319"/>
            <a:chOff x="2619375" y="-595312"/>
            <a:chExt cx="1785938" cy="215899"/>
          </a:xfrm>
        </p:grpSpPr>
        <p:sp>
          <p:nvSpPr>
            <p:cNvPr id="19" name="Freeform 12"/>
            <p:cNvSpPr>
              <a:spLocks/>
            </p:cNvSpPr>
            <p:nvPr userDrawn="1"/>
          </p:nvSpPr>
          <p:spPr bwMode="auto">
            <a:xfrm>
              <a:off x="4175125" y="-595312"/>
              <a:ext cx="230188" cy="215899"/>
            </a:xfrm>
            <a:custGeom>
              <a:avLst/>
              <a:gdLst>
                <a:gd name="T0" fmla="*/ 180 w 180"/>
                <a:gd name="T1" fmla="*/ 122 h 166"/>
                <a:gd name="T2" fmla="*/ 155 w 180"/>
                <a:gd name="T3" fmla="*/ 156 h 166"/>
                <a:gd name="T4" fmla="*/ 81 w 180"/>
                <a:gd name="T5" fmla="*/ 166 h 166"/>
                <a:gd name="T6" fmla="*/ 0 w 180"/>
                <a:gd name="T7" fmla="*/ 158 h 166"/>
                <a:gd name="T8" fmla="*/ 0 w 180"/>
                <a:gd name="T9" fmla="*/ 132 h 166"/>
                <a:gd name="T10" fmla="*/ 143 w 180"/>
                <a:gd name="T11" fmla="*/ 132 h 166"/>
                <a:gd name="T12" fmla="*/ 143 w 180"/>
                <a:gd name="T13" fmla="*/ 97 h 166"/>
                <a:gd name="T14" fmla="*/ 42 w 180"/>
                <a:gd name="T15" fmla="*/ 97 h 166"/>
                <a:gd name="T16" fmla="*/ 1 w 180"/>
                <a:gd name="T17" fmla="*/ 59 h 166"/>
                <a:gd name="T18" fmla="*/ 1 w 180"/>
                <a:gd name="T19" fmla="*/ 44 h 166"/>
                <a:gd name="T20" fmla="*/ 26 w 180"/>
                <a:gd name="T21" fmla="*/ 9 h 166"/>
                <a:gd name="T22" fmla="*/ 97 w 180"/>
                <a:gd name="T23" fmla="*/ 0 h 166"/>
                <a:gd name="T24" fmla="*/ 177 w 180"/>
                <a:gd name="T25" fmla="*/ 8 h 166"/>
                <a:gd name="T26" fmla="*/ 177 w 180"/>
                <a:gd name="T27" fmla="*/ 34 h 166"/>
                <a:gd name="T28" fmla="*/ 37 w 180"/>
                <a:gd name="T29" fmla="*/ 34 h 166"/>
                <a:gd name="T30" fmla="*/ 37 w 180"/>
                <a:gd name="T31" fmla="*/ 64 h 166"/>
                <a:gd name="T32" fmla="*/ 138 w 180"/>
                <a:gd name="T33" fmla="*/ 64 h 166"/>
                <a:gd name="T34" fmla="*/ 180 w 180"/>
                <a:gd name="T35" fmla="*/ 102 h 166"/>
                <a:gd name="T36" fmla="*/ 180 w 180"/>
                <a:gd name="T37" fmla="*/ 1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0" name="Freeform 13"/>
            <p:cNvSpPr>
              <a:spLocks/>
            </p:cNvSpPr>
            <p:nvPr userDrawn="1"/>
          </p:nvSpPr>
          <p:spPr bwMode="auto">
            <a:xfrm>
              <a:off x="3868738" y="-595312"/>
              <a:ext cx="225425" cy="215899"/>
            </a:xfrm>
            <a:custGeom>
              <a:avLst/>
              <a:gdLst>
                <a:gd name="T0" fmla="*/ 177 w 177"/>
                <a:gd name="T1" fmla="*/ 158 h 166"/>
                <a:gd name="T2" fmla="*/ 89 w 177"/>
                <a:gd name="T3" fmla="*/ 166 h 166"/>
                <a:gd name="T4" fmla="*/ 0 w 177"/>
                <a:gd name="T5" fmla="*/ 158 h 166"/>
                <a:gd name="T6" fmla="*/ 0 w 177"/>
                <a:gd name="T7" fmla="*/ 8 h 166"/>
                <a:gd name="T8" fmla="*/ 88 w 177"/>
                <a:gd name="T9" fmla="*/ 0 h 166"/>
                <a:gd name="T10" fmla="*/ 176 w 177"/>
                <a:gd name="T11" fmla="*/ 8 h 166"/>
                <a:gd name="T12" fmla="*/ 176 w 177"/>
                <a:gd name="T13" fmla="*/ 35 h 166"/>
                <a:gd name="T14" fmla="*/ 43 w 177"/>
                <a:gd name="T15" fmla="*/ 35 h 166"/>
                <a:gd name="T16" fmla="*/ 43 w 177"/>
                <a:gd name="T17" fmla="*/ 65 h 166"/>
                <a:gd name="T18" fmla="*/ 130 w 177"/>
                <a:gd name="T19" fmla="*/ 65 h 166"/>
                <a:gd name="T20" fmla="*/ 130 w 177"/>
                <a:gd name="T21" fmla="*/ 96 h 166"/>
                <a:gd name="T22" fmla="*/ 43 w 177"/>
                <a:gd name="T23" fmla="*/ 96 h 166"/>
                <a:gd name="T24" fmla="*/ 43 w 177"/>
                <a:gd name="T25" fmla="*/ 132 h 166"/>
                <a:gd name="T26" fmla="*/ 177 w 177"/>
                <a:gd name="T27" fmla="*/ 132 h 166"/>
                <a:gd name="T28" fmla="*/ 177 w 177"/>
                <a:gd name="T29"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1" name="Freeform 14"/>
            <p:cNvSpPr>
              <a:spLocks/>
            </p:cNvSpPr>
            <p:nvPr userDrawn="1"/>
          </p:nvSpPr>
          <p:spPr bwMode="auto">
            <a:xfrm>
              <a:off x="3602038" y="-588963"/>
              <a:ext cx="201613" cy="209550"/>
            </a:xfrm>
            <a:custGeom>
              <a:avLst/>
              <a:gdLst>
                <a:gd name="T0" fmla="*/ 158 w 158"/>
                <a:gd name="T1" fmla="*/ 154 h 162"/>
                <a:gd name="T2" fmla="*/ 80 w 158"/>
                <a:gd name="T3" fmla="*/ 162 h 162"/>
                <a:gd name="T4" fmla="*/ 0 w 158"/>
                <a:gd name="T5" fmla="*/ 154 h 162"/>
                <a:gd name="T6" fmla="*/ 0 w 158"/>
                <a:gd name="T7" fmla="*/ 0 h 162"/>
                <a:gd name="T8" fmla="*/ 43 w 158"/>
                <a:gd name="T9" fmla="*/ 0 h 162"/>
                <a:gd name="T10" fmla="*/ 43 w 158"/>
                <a:gd name="T11" fmla="*/ 126 h 162"/>
                <a:gd name="T12" fmla="*/ 158 w 158"/>
                <a:gd name="T13" fmla="*/ 126 h 162"/>
                <a:gd name="T14" fmla="*/ 158 w 158"/>
                <a:gd name="T15" fmla="*/ 154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2" name="Freeform 15"/>
            <p:cNvSpPr>
              <a:spLocks/>
            </p:cNvSpPr>
            <p:nvPr userDrawn="1"/>
          </p:nvSpPr>
          <p:spPr bwMode="auto">
            <a:xfrm>
              <a:off x="3248025" y="-588963"/>
              <a:ext cx="288925" cy="207962"/>
            </a:xfrm>
            <a:custGeom>
              <a:avLst/>
              <a:gdLst>
                <a:gd name="T0" fmla="*/ 226 w 226"/>
                <a:gd name="T1" fmla="*/ 155 h 161"/>
                <a:gd name="T2" fmla="*/ 179 w 226"/>
                <a:gd name="T3" fmla="*/ 161 h 161"/>
                <a:gd name="T4" fmla="*/ 114 w 226"/>
                <a:gd name="T5" fmla="*/ 29 h 161"/>
                <a:gd name="T6" fmla="*/ 110 w 226"/>
                <a:gd name="T7" fmla="*/ 29 h 161"/>
                <a:gd name="T8" fmla="*/ 45 w 226"/>
                <a:gd name="T9" fmla="*/ 161 h 161"/>
                <a:gd name="T10" fmla="*/ 0 w 226"/>
                <a:gd name="T11" fmla="*/ 155 h 161"/>
                <a:gd name="T12" fmla="*/ 83 w 226"/>
                <a:gd name="T13" fmla="*/ 0 h 161"/>
                <a:gd name="T14" fmla="*/ 142 w 226"/>
                <a:gd name="T15" fmla="*/ 0 h 161"/>
                <a:gd name="T16" fmla="*/ 226 w 226"/>
                <a:gd name="T17"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3" name="Oval 16"/>
            <p:cNvSpPr>
              <a:spLocks noChangeArrowheads="1"/>
            </p:cNvSpPr>
            <p:nvPr userDrawn="1"/>
          </p:nvSpPr>
          <p:spPr bwMode="auto">
            <a:xfrm>
              <a:off x="3355975" y="-474663"/>
              <a:ext cx="71438" cy="7143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4" name="Freeform 17"/>
            <p:cNvSpPr>
              <a:spLocks/>
            </p:cNvSpPr>
            <p:nvPr userDrawn="1"/>
          </p:nvSpPr>
          <p:spPr bwMode="auto">
            <a:xfrm>
              <a:off x="2940050" y="-592138"/>
              <a:ext cx="242888" cy="211137"/>
            </a:xfrm>
            <a:custGeom>
              <a:avLst/>
              <a:gdLst>
                <a:gd name="T0" fmla="*/ 190 w 190"/>
                <a:gd name="T1" fmla="*/ 158 h 163"/>
                <a:gd name="T2" fmla="*/ 148 w 190"/>
                <a:gd name="T3" fmla="*/ 163 h 163"/>
                <a:gd name="T4" fmla="*/ 148 w 190"/>
                <a:gd name="T5" fmla="*/ 96 h 163"/>
                <a:gd name="T6" fmla="*/ 42 w 190"/>
                <a:gd name="T7" fmla="*/ 96 h 163"/>
                <a:gd name="T8" fmla="*/ 42 w 190"/>
                <a:gd name="T9" fmla="*/ 163 h 163"/>
                <a:gd name="T10" fmla="*/ 0 w 190"/>
                <a:gd name="T11" fmla="*/ 158 h 163"/>
                <a:gd name="T12" fmla="*/ 0 w 190"/>
                <a:gd name="T13" fmla="*/ 5 h 163"/>
                <a:gd name="T14" fmla="*/ 42 w 190"/>
                <a:gd name="T15" fmla="*/ 0 h 163"/>
                <a:gd name="T16" fmla="*/ 42 w 190"/>
                <a:gd name="T17" fmla="*/ 65 h 163"/>
                <a:gd name="T18" fmla="*/ 148 w 190"/>
                <a:gd name="T19" fmla="*/ 65 h 163"/>
                <a:gd name="T20" fmla="*/ 148 w 190"/>
                <a:gd name="T21" fmla="*/ 0 h 163"/>
                <a:gd name="T22" fmla="*/ 190 w 190"/>
                <a:gd name="T23" fmla="*/ 5 h 163"/>
                <a:gd name="T24" fmla="*/ 190 w 190"/>
                <a:gd name="T25"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5" name="Freeform 18"/>
            <p:cNvSpPr>
              <a:spLocks/>
            </p:cNvSpPr>
            <p:nvPr userDrawn="1"/>
          </p:nvSpPr>
          <p:spPr bwMode="auto">
            <a:xfrm>
              <a:off x="2619375" y="-595312"/>
              <a:ext cx="244475" cy="211137"/>
            </a:xfrm>
            <a:custGeom>
              <a:avLst/>
              <a:gdLst>
                <a:gd name="T0" fmla="*/ 192 w 192"/>
                <a:gd name="T1" fmla="*/ 35 h 162"/>
                <a:gd name="T2" fmla="*/ 117 w 192"/>
                <a:gd name="T3" fmla="*/ 35 h 162"/>
                <a:gd name="T4" fmla="*/ 117 w 192"/>
                <a:gd name="T5" fmla="*/ 162 h 162"/>
                <a:gd name="T6" fmla="*/ 75 w 192"/>
                <a:gd name="T7" fmla="*/ 162 h 162"/>
                <a:gd name="T8" fmla="*/ 75 w 192"/>
                <a:gd name="T9" fmla="*/ 35 h 162"/>
                <a:gd name="T10" fmla="*/ 0 w 192"/>
                <a:gd name="T11" fmla="*/ 35 h 162"/>
                <a:gd name="T12" fmla="*/ 0 w 192"/>
                <a:gd name="T13" fmla="*/ 8 h 162"/>
                <a:gd name="T14" fmla="*/ 96 w 192"/>
                <a:gd name="T15" fmla="*/ 0 h 162"/>
                <a:gd name="T16" fmla="*/ 192 w 192"/>
                <a:gd name="T17" fmla="*/ 8 h 162"/>
                <a:gd name="T18" fmla="*/ 192 w 192"/>
                <a:gd name="T19"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grpSp>
    </p:spTree>
    <p:extLst>
      <p:ext uri="{BB962C8B-B14F-4D97-AF65-F5344CB8AC3E}">
        <p14:creationId xmlns:p14="http://schemas.microsoft.com/office/powerpoint/2010/main" val="856062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Title and Content">
    <p:spTree>
      <p:nvGrpSpPr>
        <p:cNvPr id="1" name=""/>
        <p:cNvGrpSpPr/>
        <p:nvPr/>
      </p:nvGrpSpPr>
      <p:grpSpPr>
        <a:xfrm>
          <a:off x="0" y="0"/>
          <a:ext cx="0" cy="0"/>
          <a:chOff x="0" y="0"/>
          <a:chExt cx="0" cy="0"/>
        </a:xfrm>
      </p:grpSpPr>
      <p:sp>
        <p:nvSpPr>
          <p:cNvPr id="6" name="Rectangle 1"/>
          <p:cNvSpPr/>
          <p:nvPr userDrawn="1"/>
        </p:nvSpPr>
        <p:spPr bwMode="auto">
          <a:xfrm>
            <a:off x="5501950" y="-15874"/>
            <a:ext cx="3642050" cy="516572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p:spPr>
        <p:txBody>
          <a:bodyPr vert="horz" wrap="square" lIns="82296" tIns="41148" rIns="82296" bIns="41148" numCol="1" rtlCol="0" anchor="t" anchorCtr="0" compatLnSpc="1">
            <a:prstTxWarp prst="textNoShape">
              <a:avLst/>
            </a:prstTxWarp>
          </a:bodyPr>
          <a:lstStyle/>
          <a:p>
            <a:pPr algn="ctr" defTabSz="411458"/>
            <a:endParaRPr lang="en-AU" sz="1620" dirty="0">
              <a:solidFill>
                <a:srgbClr val="333366"/>
              </a:solidFill>
            </a:endParaRPr>
          </a:p>
        </p:txBody>
      </p:sp>
      <p:sp>
        <p:nvSpPr>
          <p:cNvPr id="9" name="Oval 41"/>
          <p:cNvSpPr>
            <a:spLocks noChangeArrowheads="1"/>
          </p:cNvSpPr>
          <p:nvPr userDrawn="1"/>
        </p:nvSpPr>
        <p:spPr bwMode="auto">
          <a:xfrm>
            <a:off x="5024440" y="-2908240"/>
            <a:ext cx="11338832" cy="11544925"/>
          </a:xfrm>
          <a:prstGeom prst="ellipse">
            <a:avLst/>
          </a:prstGeom>
          <a:noFill/>
          <a:ln w="6350">
            <a:solidFill>
              <a:schemeClr val="bg1">
                <a:lumMod val="8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10" name="Oval 41"/>
          <p:cNvSpPr>
            <a:spLocks noChangeArrowheads="1"/>
          </p:cNvSpPr>
          <p:nvPr userDrawn="1"/>
        </p:nvSpPr>
        <p:spPr bwMode="auto">
          <a:xfrm>
            <a:off x="5429440" y="-1897567"/>
            <a:ext cx="11338832" cy="11544925"/>
          </a:xfrm>
          <a:prstGeom prst="ellipse">
            <a:avLst/>
          </a:prstGeom>
          <a:noFill/>
          <a:ln w="6350">
            <a:solidFill>
              <a:schemeClr val="bg1">
                <a:lumMod val="7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2" name="Titre 1"/>
          <p:cNvSpPr>
            <a:spLocks noGrp="1"/>
          </p:cNvSpPr>
          <p:nvPr>
            <p:ph type="title" hasCustomPrompt="1"/>
          </p:nvPr>
        </p:nvSpPr>
        <p:spPr/>
        <p:txBody>
          <a:bodyPr/>
          <a:lstStyle/>
          <a:p>
            <a:r>
              <a:rPr lang="en-AU" sz="1800" b="1" kern="1200" dirty="0">
                <a:solidFill>
                  <a:srgbClr val="333366"/>
                </a:solidFill>
                <a:effectLst/>
                <a:latin typeface="+mj-lt"/>
              </a:rPr>
              <a:t>Click to edit Master title style</a:t>
            </a:r>
            <a:r>
              <a:rPr lang="en-AU" dirty="0"/>
              <a:t> </a:t>
            </a:r>
            <a:endParaRPr lang="fr-FR" dirty="0"/>
          </a:p>
        </p:txBody>
      </p:sp>
      <p:sp>
        <p:nvSpPr>
          <p:cNvPr id="5" name="Picture Placeholder 3"/>
          <p:cNvSpPr>
            <a:spLocks noGrp="1"/>
          </p:cNvSpPr>
          <p:nvPr>
            <p:ph type="pic" sz="quarter" idx="10" hasCustomPrompt="1"/>
          </p:nvPr>
        </p:nvSpPr>
        <p:spPr bwMode="auto">
          <a:xfrm>
            <a:off x="5898600" y="1229185"/>
            <a:ext cx="2916868" cy="2057875"/>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440" b="0">
                <a:solidFill>
                  <a:schemeClr val="bg1"/>
                </a:solidFill>
              </a:defRPr>
            </a:lvl1pPr>
          </a:lstStyle>
          <a:p>
            <a:r>
              <a:rPr lang="en-AU" dirty="0"/>
              <a:t>Click icon to add image</a:t>
            </a:r>
            <a:br>
              <a:rPr lang="en-AU" dirty="0"/>
            </a:br>
            <a:r>
              <a:rPr lang="en-AU" dirty="0"/>
              <a:t>to placeholder</a:t>
            </a:r>
          </a:p>
        </p:txBody>
      </p:sp>
      <p:sp>
        <p:nvSpPr>
          <p:cNvPr id="7" name="Espace réservé du texte 6"/>
          <p:cNvSpPr>
            <a:spLocks noGrp="1"/>
          </p:cNvSpPr>
          <p:nvPr>
            <p:ph type="body" sz="quarter" idx="11" hasCustomPrompt="1"/>
          </p:nvPr>
        </p:nvSpPr>
        <p:spPr>
          <a:xfrm>
            <a:off x="5898600" y="3396038"/>
            <a:ext cx="2916868" cy="1234967"/>
          </a:xfrm>
        </p:spPr>
        <p:txBody>
          <a:bodyPr/>
          <a:lstStyle>
            <a:lvl1pPr marL="0" indent="0">
              <a:spcBef>
                <a:spcPts val="0"/>
              </a:spcBef>
              <a:buFontTx/>
              <a:buNone/>
              <a:defRPr sz="1080" b="0">
                <a:solidFill>
                  <a:schemeClr val="bg1"/>
                </a:solidFill>
              </a:defRPr>
            </a:lvl1pPr>
          </a:lstStyle>
          <a:p>
            <a:pPr lvl="0"/>
            <a:r>
              <a:rPr lang="en-AU" noProof="0" dirty="0"/>
              <a:t>Click to edit Master text styles</a:t>
            </a:r>
          </a:p>
        </p:txBody>
      </p:sp>
      <p:sp>
        <p:nvSpPr>
          <p:cNvPr id="8" name="Espace réservé du texte 2"/>
          <p:cNvSpPr>
            <a:spLocks noGrp="1"/>
          </p:cNvSpPr>
          <p:nvPr>
            <p:ph idx="1" hasCustomPrompt="1"/>
          </p:nvPr>
        </p:nvSpPr>
        <p:spPr>
          <a:xfrm>
            <a:off x="179520" y="696544"/>
            <a:ext cx="5578623" cy="3934455"/>
          </a:xfrm>
          <a:prstGeom prst="rect">
            <a:avLst/>
          </a:prstGeom>
        </p:spPr>
        <p:txBody>
          <a:bodyPr vert="horz" lIns="91440" tIns="45720" rIns="91440" bIns="45720" rtlCol="0">
            <a:no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grpSp>
        <p:nvGrpSpPr>
          <p:cNvPr id="19" name="Group 25"/>
          <p:cNvGrpSpPr/>
          <p:nvPr userDrawn="1"/>
        </p:nvGrpSpPr>
        <p:grpSpPr>
          <a:xfrm>
            <a:off x="7263123" y="4812385"/>
            <a:ext cx="1632238" cy="197319"/>
            <a:chOff x="2619375" y="-595312"/>
            <a:chExt cx="1785938" cy="215899"/>
          </a:xfrm>
        </p:grpSpPr>
        <p:sp>
          <p:nvSpPr>
            <p:cNvPr id="20" name="Freeform 12"/>
            <p:cNvSpPr>
              <a:spLocks/>
            </p:cNvSpPr>
            <p:nvPr userDrawn="1"/>
          </p:nvSpPr>
          <p:spPr bwMode="auto">
            <a:xfrm>
              <a:off x="4175125" y="-595312"/>
              <a:ext cx="230188" cy="215899"/>
            </a:xfrm>
            <a:custGeom>
              <a:avLst/>
              <a:gdLst>
                <a:gd name="T0" fmla="*/ 180 w 180"/>
                <a:gd name="T1" fmla="*/ 122 h 166"/>
                <a:gd name="T2" fmla="*/ 155 w 180"/>
                <a:gd name="T3" fmla="*/ 156 h 166"/>
                <a:gd name="T4" fmla="*/ 81 w 180"/>
                <a:gd name="T5" fmla="*/ 166 h 166"/>
                <a:gd name="T6" fmla="*/ 0 w 180"/>
                <a:gd name="T7" fmla="*/ 158 h 166"/>
                <a:gd name="T8" fmla="*/ 0 w 180"/>
                <a:gd name="T9" fmla="*/ 132 h 166"/>
                <a:gd name="T10" fmla="*/ 143 w 180"/>
                <a:gd name="T11" fmla="*/ 132 h 166"/>
                <a:gd name="T12" fmla="*/ 143 w 180"/>
                <a:gd name="T13" fmla="*/ 97 h 166"/>
                <a:gd name="T14" fmla="*/ 42 w 180"/>
                <a:gd name="T15" fmla="*/ 97 h 166"/>
                <a:gd name="T16" fmla="*/ 1 w 180"/>
                <a:gd name="T17" fmla="*/ 59 h 166"/>
                <a:gd name="T18" fmla="*/ 1 w 180"/>
                <a:gd name="T19" fmla="*/ 44 h 166"/>
                <a:gd name="T20" fmla="*/ 26 w 180"/>
                <a:gd name="T21" fmla="*/ 9 h 166"/>
                <a:gd name="T22" fmla="*/ 97 w 180"/>
                <a:gd name="T23" fmla="*/ 0 h 166"/>
                <a:gd name="T24" fmla="*/ 177 w 180"/>
                <a:gd name="T25" fmla="*/ 8 h 166"/>
                <a:gd name="T26" fmla="*/ 177 w 180"/>
                <a:gd name="T27" fmla="*/ 34 h 166"/>
                <a:gd name="T28" fmla="*/ 37 w 180"/>
                <a:gd name="T29" fmla="*/ 34 h 166"/>
                <a:gd name="T30" fmla="*/ 37 w 180"/>
                <a:gd name="T31" fmla="*/ 64 h 166"/>
                <a:gd name="T32" fmla="*/ 138 w 180"/>
                <a:gd name="T33" fmla="*/ 64 h 166"/>
                <a:gd name="T34" fmla="*/ 180 w 180"/>
                <a:gd name="T35" fmla="*/ 102 h 166"/>
                <a:gd name="T36" fmla="*/ 180 w 180"/>
                <a:gd name="T37" fmla="*/ 1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1" name="Freeform 13"/>
            <p:cNvSpPr>
              <a:spLocks/>
            </p:cNvSpPr>
            <p:nvPr userDrawn="1"/>
          </p:nvSpPr>
          <p:spPr bwMode="auto">
            <a:xfrm>
              <a:off x="3868738" y="-595312"/>
              <a:ext cx="225425" cy="215899"/>
            </a:xfrm>
            <a:custGeom>
              <a:avLst/>
              <a:gdLst>
                <a:gd name="T0" fmla="*/ 177 w 177"/>
                <a:gd name="T1" fmla="*/ 158 h 166"/>
                <a:gd name="T2" fmla="*/ 89 w 177"/>
                <a:gd name="T3" fmla="*/ 166 h 166"/>
                <a:gd name="T4" fmla="*/ 0 w 177"/>
                <a:gd name="T5" fmla="*/ 158 h 166"/>
                <a:gd name="T6" fmla="*/ 0 w 177"/>
                <a:gd name="T7" fmla="*/ 8 h 166"/>
                <a:gd name="T8" fmla="*/ 88 w 177"/>
                <a:gd name="T9" fmla="*/ 0 h 166"/>
                <a:gd name="T10" fmla="*/ 176 w 177"/>
                <a:gd name="T11" fmla="*/ 8 h 166"/>
                <a:gd name="T12" fmla="*/ 176 w 177"/>
                <a:gd name="T13" fmla="*/ 35 h 166"/>
                <a:gd name="T14" fmla="*/ 43 w 177"/>
                <a:gd name="T15" fmla="*/ 35 h 166"/>
                <a:gd name="T16" fmla="*/ 43 w 177"/>
                <a:gd name="T17" fmla="*/ 65 h 166"/>
                <a:gd name="T18" fmla="*/ 130 w 177"/>
                <a:gd name="T19" fmla="*/ 65 h 166"/>
                <a:gd name="T20" fmla="*/ 130 w 177"/>
                <a:gd name="T21" fmla="*/ 96 h 166"/>
                <a:gd name="T22" fmla="*/ 43 w 177"/>
                <a:gd name="T23" fmla="*/ 96 h 166"/>
                <a:gd name="T24" fmla="*/ 43 w 177"/>
                <a:gd name="T25" fmla="*/ 132 h 166"/>
                <a:gd name="T26" fmla="*/ 177 w 177"/>
                <a:gd name="T27" fmla="*/ 132 h 166"/>
                <a:gd name="T28" fmla="*/ 177 w 177"/>
                <a:gd name="T29"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2" name="Freeform 14"/>
            <p:cNvSpPr>
              <a:spLocks/>
            </p:cNvSpPr>
            <p:nvPr userDrawn="1"/>
          </p:nvSpPr>
          <p:spPr bwMode="auto">
            <a:xfrm>
              <a:off x="3602038" y="-588963"/>
              <a:ext cx="201613" cy="209550"/>
            </a:xfrm>
            <a:custGeom>
              <a:avLst/>
              <a:gdLst>
                <a:gd name="T0" fmla="*/ 158 w 158"/>
                <a:gd name="T1" fmla="*/ 154 h 162"/>
                <a:gd name="T2" fmla="*/ 80 w 158"/>
                <a:gd name="T3" fmla="*/ 162 h 162"/>
                <a:gd name="T4" fmla="*/ 0 w 158"/>
                <a:gd name="T5" fmla="*/ 154 h 162"/>
                <a:gd name="T6" fmla="*/ 0 w 158"/>
                <a:gd name="T7" fmla="*/ 0 h 162"/>
                <a:gd name="T8" fmla="*/ 43 w 158"/>
                <a:gd name="T9" fmla="*/ 0 h 162"/>
                <a:gd name="T10" fmla="*/ 43 w 158"/>
                <a:gd name="T11" fmla="*/ 126 h 162"/>
                <a:gd name="T12" fmla="*/ 158 w 158"/>
                <a:gd name="T13" fmla="*/ 126 h 162"/>
                <a:gd name="T14" fmla="*/ 158 w 158"/>
                <a:gd name="T15" fmla="*/ 154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3" name="Freeform 15"/>
            <p:cNvSpPr>
              <a:spLocks/>
            </p:cNvSpPr>
            <p:nvPr userDrawn="1"/>
          </p:nvSpPr>
          <p:spPr bwMode="auto">
            <a:xfrm>
              <a:off x="3248025" y="-588963"/>
              <a:ext cx="288925" cy="207962"/>
            </a:xfrm>
            <a:custGeom>
              <a:avLst/>
              <a:gdLst>
                <a:gd name="T0" fmla="*/ 226 w 226"/>
                <a:gd name="T1" fmla="*/ 155 h 161"/>
                <a:gd name="T2" fmla="*/ 179 w 226"/>
                <a:gd name="T3" fmla="*/ 161 h 161"/>
                <a:gd name="T4" fmla="*/ 114 w 226"/>
                <a:gd name="T5" fmla="*/ 29 h 161"/>
                <a:gd name="T6" fmla="*/ 110 w 226"/>
                <a:gd name="T7" fmla="*/ 29 h 161"/>
                <a:gd name="T8" fmla="*/ 45 w 226"/>
                <a:gd name="T9" fmla="*/ 161 h 161"/>
                <a:gd name="T10" fmla="*/ 0 w 226"/>
                <a:gd name="T11" fmla="*/ 155 h 161"/>
                <a:gd name="T12" fmla="*/ 83 w 226"/>
                <a:gd name="T13" fmla="*/ 0 h 161"/>
                <a:gd name="T14" fmla="*/ 142 w 226"/>
                <a:gd name="T15" fmla="*/ 0 h 161"/>
                <a:gd name="T16" fmla="*/ 226 w 226"/>
                <a:gd name="T17"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4" name="Oval 16"/>
            <p:cNvSpPr>
              <a:spLocks noChangeArrowheads="1"/>
            </p:cNvSpPr>
            <p:nvPr userDrawn="1"/>
          </p:nvSpPr>
          <p:spPr bwMode="auto">
            <a:xfrm>
              <a:off x="3355975" y="-474663"/>
              <a:ext cx="71438" cy="7143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5" name="Freeform 17"/>
            <p:cNvSpPr>
              <a:spLocks/>
            </p:cNvSpPr>
            <p:nvPr userDrawn="1"/>
          </p:nvSpPr>
          <p:spPr bwMode="auto">
            <a:xfrm>
              <a:off x="2940050" y="-592138"/>
              <a:ext cx="242888" cy="211137"/>
            </a:xfrm>
            <a:custGeom>
              <a:avLst/>
              <a:gdLst>
                <a:gd name="T0" fmla="*/ 190 w 190"/>
                <a:gd name="T1" fmla="*/ 158 h 163"/>
                <a:gd name="T2" fmla="*/ 148 w 190"/>
                <a:gd name="T3" fmla="*/ 163 h 163"/>
                <a:gd name="T4" fmla="*/ 148 w 190"/>
                <a:gd name="T5" fmla="*/ 96 h 163"/>
                <a:gd name="T6" fmla="*/ 42 w 190"/>
                <a:gd name="T7" fmla="*/ 96 h 163"/>
                <a:gd name="T8" fmla="*/ 42 w 190"/>
                <a:gd name="T9" fmla="*/ 163 h 163"/>
                <a:gd name="T10" fmla="*/ 0 w 190"/>
                <a:gd name="T11" fmla="*/ 158 h 163"/>
                <a:gd name="T12" fmla="*/ 0 w 190"/>
                <a:gd name="T13" fmla="*/ 5 h 163"/>
                <a:gd name="T14" fmla="*/ 42 w 190"/>
                <a:gd name="T15" fmla="*/ 0 h 163"/>
                <a:gd name="T16" fmla="*/ 42 w 190"/>
                <a:gd name="T17" fmla="*/ 65 h 163"/>
                <a:gd name="T18" fmla="*/ 148 w 190"/>
                <a:gd name="T19" fmla="*/ 65 h 163"/>
                <a:gd name="T20" fmla="*/ 148 w 190"/>
                <a:gd name="T21" fmla="*/ 0 h 163"/>
                <a:gd name="T22" fmla="*/ 190 w 190"/>
                <a:gd name="T23" fmla="*/ 5 h 163"/>
                <a:gd name="T24" fmla="*/ 190 w 190"/>
                <a:gd name="T25"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6" name="Freeform 18"/>
            <p:cNvSpPr>
              <a:spLocks/>
            </p:cNvSpPr>
            <p:nvPr userDrawn="1"/>
          </p:nvSpPr>
          <p:spPr bwMode="auto">
            <a:xfrm>
              <a:off x="2619375" y="-595312"/>
              <a:ext cx="244475" cy="211137"/>
            </a:xfrm>
            <a:custGeom>
              <a:avLst/>
              <a:gdLst>
                <a:gd name="T0" fmla="*/ 192 w 192"/>
                <a:gd name="T1" fmla="*/ 35 h 162"/>
                <a:gd name="T2" fmla="*/ 117 w 192"/>
                <a:gd name="T3" fmla="*/ 35 h 162"/>
                <a:gd name="T4" fmla="*/ 117 w 192"/>
                <a:gd name="T5" fmla="*/ 162 h 162"/>
                <a:gd name="T6" fmla="*/ 75 w 192"/>
                <a:gd name="T7" fmla="*/ 162 h 162"/>
                <a:gd name="T8" fmla="*/ 75 w 192"/>
                <a:gd name="T9" fmla="*/ 35 h 162"/>
                <a:gd name="T10" fmla="*/ 0 w 192"/>
                <a:gd name="T11" fmla="*/ 35 h 162"/>
                <a:gd name="T12" fmla="*/ 0 w 192"/>
                <a:gd name="T13" fmla="*/ 8 h 162"/>
                <a:gd name="T14" fmla="*/ 96 w 192"/>
                <a:gd name="T15" fmla="*/ 0 h 162"/>
                <a:gd name="T16" fmla="*/ 192 w 192"/>
                <a:gd name="T17" fmla="*/ 8 h 162"/>
                <a:gd name="T18" fmla="*/ 192 w 192"/>
                <a:gd name="T19"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grpSp>
    </p:spTree>
    <p:extLst>
      <p:ext uri="{BB962C8B-B14F-4D97-AF65-F5344CB8AC3E}">
        <p14:creationId xmlns:p14="http://schemas.microsoft.com/office/powerpoint/2010/main" val="995832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Title and Content">
    <p:spTree>
      <p:nvGrpSpPr>
        <p:cNvPr id="1" name=""/>
        <p:cNvGrpSpPr/>
        <p:nvPr/>
      </p:nvGrpSpPr>
      <p:grpSpPr>
        <a:xfrm>
          <a:off x="0" y="0"/>
          <a:ext cx="0" cy="0"/>
          <a:chOff x="0" y="0"/>
          <a:chExt cx="0" cy="0"/>
        </a:xfrm>
      </p:grpSpPr>
      <p:sp>
        <p:nvSpPr>
          <p:cNvPr id="10" name="Rectangle 1"/>
          <p:cNvSpPr/>
          <p:nvPr userDrawn="1"/>
        </p:nvSpPr>
        <p:spPr bwMode="auto">
          <a:xfrm>
            <a:off x="5501950" y="-15874"/>
            <a:ext cx="3642050" cy="516572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p:spPr>
        <p:txBody>
          <a:bodyPr vert="horz" wrap="square" lIns="82296" tIns="41148" rIns="82296" bIns="41148" numCol="1" rtlCol="0" anchor="t" anchorCtr="0" compatLnSpc="1">
            <a:prstTxWarp prst="textNoShape">
              <a:avLst/>
            </a:prstTxWarp>
          </a:bodyPr>
          <a:lstStyle/>
          <a:p>
            <a:pPr algn="ctr" defTabSz="411458"/>
            <a:endParaRPr lang="en-AU" sz="1620" dirty="0">
              <a:solidFill>
                <a:srgbClr val="333366"/>
              </a:solidFill>
            </a:endParaRPr>
          </a:p>
        </p:txBody>
      </p:sp>
      <p:sp>
        <p:nvSpPr>
          <p:cNvPr id="11" name="Oval 41"/>
          <p:cNvSpPr>
            <a:spLocks noChangeArrowheads="1"/>
          </p:cNvSpPr>
          <p:nvPr userDrawn="1"/>
        </p:nvSpPr>
        <p:spPr bwMode="auto">
          <a:xfrm>
            <a:off x="5024440" y="-2908240"/>
            <a:ext cx="11338832" cy="11544925"/>
          </a:xfrm>
          <a:prstGeom prst="ellipse">
            <a:avLst/>
          </a:prstGeom>
          <a:noFill/>
          <a:ln w="6350">
            <a:solidFill>
              <a:schemeClr val="bg1">
                <a:lumMod val="8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12" name="Oval 41"/>
          <p:cNvSpPr>
            <a:spLocks noChangeArrowheads="1"/>
          </p:cNvSpPr>
          <p:nvPr userDrawn="1"/>
        </p:nvSpPr>
        <p:spPr bwMode="auto">
          <a:xfrm>
            <a:off x="5429440" y="-1897567"/>
            <a:ext cx="11338832" cy="11544925"/>
          </a:xfrm>
          <a:prstGeom prst="ellipse">
            <a:avLst/>
          </a:prstGeom>
          <a:noFill/>
          <a:ln w="6350">
            <a:solidFill>
              <a:schemeClr val="bg1">
                <a:lumMod val="7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2" name="Titre 1"/>
          <p:cNvSpPr>
            <a:spLocks noGrp="1"/>
          </p:cNvSpPr>
          <p:nvPr>
            <p:ph type="title" hasCustomPrompt="1"/>
          </p:nvPr>
        </p:nvSpPr>
        <p:spPr/>
        <p:txBody>
          <a:bodyPr/>
          <a:lstStyle/>
          <a:p>
            <a:r>
              <a:rPr lang="en-AU" sz="1800" b="1" kern="1200" dirty="0">
                <a:solidFill>
                  <a:srgbClr val="333366"/>
                </a:solidFill>
                <a:effectLst/>
                <a:latin typeface="+mj-lt"/>
              </a:rPr>
              <a:t>Click to edit Master title style</a:t>
            </a:r>
            <a:r>
              <a:rPr lang="en-AU" dirty="0"/>
              <a:t> </a:t>
            </a:r>
            <a:endParaRPr lang="fr-FR" dirty="0"/>
          </a:p>
        </p:txBody>
      </p:sp>
      <p:sp>
        <p:nvSpPr>
          <p:cNvPr id="7" name="Espace réservé du texte 6"/>
          <p:cNvSpPr>
            <a:spLocks noGrp="1"/>
          </p:cNvSpPr>
          <p:nvPr>
            <p:ph type="body" sz="quarter" idx="11" hasCustomPrompt="1"/>
          </p:nvPr>
        </p:nvSpPr>
        <p:spPr>
          <a:xfrm>
            <a:off x="5501958" y="3396038"/>
            <a:ext cx="3313517" cy="1234967"/>
          </a:xfrm>
        </p:spPr>
        <p:txBody>
          <a:bodyPr/>
          <a:lstStyle>
            <a:lvl1pPr marL="0" indent="0" algn="r">
              <a:spcBef>
                <a:spcPts val="0"/>
              </a:spcBef>
              <a:buFontTx/>
              <a:buNone/>
              <a:defRPr sz="1080" b="0">
                <a:solidFill>
                  <a:srgbClr val="FFFFFF"/>
                </a:solidFill>
              </a:defRPr>
            </a:lvl1pPr>
          </a:lstStyle>
          <a:p>
            <a:pPr lvl="0"/>
            <a:r>
              <a:rPr lang="en-AU" noProof="0" dirty="0"/>
              <a:t>Click to edit Master text styles</a:t>
            </a:r>
          </a:p>
        </p:txBody>
      </p:sp>
      <p:sp>
        <p:nvSpPr>
          <p:cNvPr id="6" name="Picture Placeholder 3"/>
          <p:cNvSpPr>
            <a:spLocks noGrp="1"/>
          </p:cNvSpPr>
          <p:nvPr>
            <p:ph type="pic" sz="quarter" idx="10" hasCustomPrompt="1"/>
          </p:nvPr>
        </p:nvSpPr>
        <p:spPr bwMode="auto">
          <a:xfrm>
            <a:off x="4934179" y="865132"/>
            <a:ext cx="1913083" cy="134969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440" b="0">
                <a:solidFill>
                  <a:schemeClr val="bg1"/>
                </a:solidFill>
              </a:defRPr>
            </a:lvl1pPr>
          </a:lstStyle>
          <a:p>
            <a:r>
              <a:rPr lang="en-AU" dirty="0"/>
              <a:t>Click icon to add image to placeholder</a:t>
            </a:r>
          </a:p>
        </p:txBody>
      </p:sp>
      <p:sp>
        <p:nvSpPr>
          <p:cNvPr id="8" name="Picture Placeholder 3"/>
          <p:cNvSpPr>
            <a:spLocks noGrp="1"/>
          </p:cNvSpPr>
          <p:nvPr>
            <p:ph type="pic" sz="quarter" idx="16" hasCustomPrompt="1"/>
          </p:nvPr>
        </p:nvSpPr>
        <p:spPr bwMode="auto">
          <a:xfrm>
            <a:off x="6904747" y="1914677"/>
            <a:ext cx="1913083" cy="1349697"/>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440" b="0">
                <a:solidFill>
                  <a:schemeClr val="bg1"/>
                </a:solidFill>
              </a:defRPr>
            </a:lvl1pPr>
          </a:lstStyle>
          <a:p>
            <a:r>
              <a:rPr lang="en-AU" dirty="0"/>
              <a:t>Click icon to add image to placeholder</a:t>
            </a:r>
          </a:p>
        </p:txBody>
      </p:sp>
      <p:sp>
        <p:nvSpPr>
          <p:cNvPr id="9" name="Espace réservé du texte 2"/>
          <p:cNvSpPr>
            <a:spLocks noGrp="1"/>
          </p:cNvSpPr>
          <p:nvPr>
            <p:ph idx="1" hasCustomPrompt="1"/>
          </p:nvPr>
        </p:nvSpPr>
        <p:spPr>
          <a:xfrm>
            <a:off x="179515" y="696544"/>
            <a:ext cx="4639968" cy="3934455"/>
          </a:xfrm>
          <a:prstGeom prst="rect">
            <a:avLst/>
          </a:prstGeom>
        </p:spPr>
        <p:txBody>
          <a:bodyPr vert="horz" lIns="91440" tIns="45720" rIns="91440" bIns="45720" rtlCol="0">
            <a:no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grpSp>
        <p:nvGrpSpPr>
          <p:cNvPr id="21" name="Group 25"/>
          <p:cNvGrpSpPr/>
          <p:nvPr userDrawn="1"/>
        </p:nvGrpSpPr>
        <p:grpSpPr>
          <a:xfrm>
            <a:off x="7263123" y="4812385"/>
            <a:ext cx="1632238" cy="197319"/>
            <a:chOff x="2619375" y="-595312"/>
            <a:chExt cx="1785938" cy="215899"/>
          </a:xfrm>
        </p:grpSpPr>
        <p:sp>
          <p:nvSpPr>
            <p:cNvPr id="22" name="Freeform 12"/>
            <p:cNvSpPr>
              <a:spLocks/>
            </p:cNvSpPr>
            <p:nvPr userDrawn="1"/>
          </p:nvSpPr>
          <p:spPr bwMode="auto">
            <a:xfrm>
              <a:off x="4175125" y="-595312"/>
              <a:ext cx="230188" cy="215899"/>
            </a:xfrm>
            <a:custGeom>
              <a:avLst/>
              <a:gdLst>
                <a:gd name="T0" fmla="*/ 180 w 180"/>
                <a:gd name="T1" fmla="*/ 122 h 166"/>
                <a:gd name="T2" fmla="*/ 155 w 180"/>
                <a:gd name="T3" fmla="*/ 156 h 166"/>
                <a:gd name="T4" fmla="*/ 81 w 180"/>
                <a:gd name="T5" fmla="*/ 166 h 166"/>
                <a:gd name="T6" fmla="*/ 0 w 180"/>
                <a:gd name="T7" fmla="*/ 158 h 166"/>
                <a:gd name="T8" fmla="*/ 0 w 180"/>
                <a:gd name="T9" fmla="*/ 132 h 166"/>
                <a:gd name="T10" fmla="*/ 143 w 180"/>
                <a:gd name="T11" fmla="*/ 132 h 166"/>
                <a:gd name="T12" fmla="*/ 143 w 180"/>
                <a:gd name="T13" fmla="*/ 97 h 166"/>
                <a:gd name="T14" fmla="*/ 42 w 180"/>
                <a:gd name="T15" fmla="*/ 97 h 166"/>
                <a:gd name="T16" fmla="*/ 1 w 180"/>
                <a:gd name="T17" fmla="*/ 59 h 166"/>
                <a:gd name="T18" fmla="*/ 1 w 180"/>
                <a:gd name="T19" fmla="*/ 44 h 166"/>
                <a:gd name="T20" fmla="*/ 26 w 180"/>
                <a:gd name="T21" fmla="*/ 9 h 166"/>
                <a:gd name="T22" fmla="*/ 97 w 180"/>
                <a:gd name="T23" fmla="*/ 0 h 166"/>
                <a:gd name="T24" fmla="*/ 177 w 180"/>
                <a:gd name="T25" fmla="*/ 8 h 166"/>
                <a:gd name="T26" fmla="*/ 177 w 180"/>
                <a:gd name="T27" fmla="*/ 34 h 166"/>
                <a:gd name="T28" fmla="*/ 37 w 180"/>
                <a:gd name="T29" fmla="*/ 34 h 166"/>
                <a:gd name="T30" fmla="*/ 37 w 180"/>
                <a:gd name="T31" fmla="*/ 64 h 166"/>
                <a:gd name="T32" fmla="*/ 138 w 180"/>
                <a:gd name="T33" fmla="*/ 64 h 166"/>
                <a:gd name="T34" fmla="*/ 180 w 180"/>
                <a:gd name="T35" fmla="*/ 102 h 166"/>
                <a:gd name="T36" fmla="*/ 180 w 180"/>
                <a:gd name="T37" fmla="*/ 1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3" name="Freeform 13"/>
            <p:cNvSpPr>
              <a:spLocks/>
            </p:cNvSpPr>
            <p:nvPr userDrawn="1"/>
          </p:nvSpPr>
          <p:spPr bwMode="auto">
            <a:xfrm>
              <a:off x="3868738" y="-595312"/>
              <a:ext cx="225425" cy="215899"/>
            </a:xfrm>
            <a:custGeom>
              <a:avLst/>
              <a:gdLst>
                <a:gd name="T0" fmla="*/ 177 w 177"/>
                <a:gd name="T1" fmla="*/ 158 h 166"/>
                <a:gd name="T2" fmla="*/ 89 w 177"/>
                <a:gd name="T3" fmla="*/ 166 h 166"/>
                <a:gd name="T4" fmla="*/ 0 w 177"/>
                <a:gd name="T5" fmla="*/ 158 h 166"/>
                <a:gd name="T6" fmla="*/ 0 w 177"/>
                <a:gd name="T7" fmla="*/ 8 h 166"/>
                <a:gd name="T8" fmla="*/ 88 w 177"/>
                <a:gd name="T9" fmla="*/ 0 h 166"/>
                <a:gd name="T10" fmla="*/ 176 w 177"/>
                <a:gd name="T11" fmla="*/ 8 h 166"/>
                <a:gd name="T12" fmla="*/ 176 w 177"/>
                <a:gd name="T13" fmla="*/ 35 h 166"/>
                <a:gd name="T14" fmla="*/ 43 w 177"/>
                <a:gd name="T15" fmla="*/ 35 h 166"/>
                <a:gd name="T16" fmla="*/ 43 w 177"/>
                <a:gd name="T17" fmla="*/ 65 h 166"/>
                <a:gd name="T18" fmla="*/ 130 w 177"/>
                <a:gd name="T19" fmla="*/ 65 h 166"/>
                <a:gd name="T20" fmla="*/ 130 w 177"/>
                <a:gd name="T21" fmla="*/ 96 h 166"/>
                <a:gd name="T22" fmla="*/ 43 w 177"/>
                <a:gd name="T23" fmla="*/ 96 h 166"/>
                <a:gd name="T24" fmla="*/ 43 w 177"/>
                <a:gd name="T25" fmla="*/ 132 h 166"/>
                <a:gd name="T26" fmla="*/ 177 w 177"/>
                <a:gd name="T27" fmla="*/ 132 h 166"/>
                <a:gd name="T28" fmla="*/ 177 w 177"/>
                <a:gd name="T29"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4" name="Freeform 14"/>
            <p:cNvSpPr>
              <a:spLocks/>
            </p:cNvSpPr>
            <p:nvPr userDrawn="1"/>
          </p:nvSpPr>
          <p:spPr bwMode="auto">
            <a:xfrm>
              <a:off x="3602038" y="-588963"/>
              <a:ext cx="201613" cy="209550"/>
            </a:xfrm>
            <a:custGeom>
              <a:avLst/>
              <a:gdLst>
                <a:gd name="T0" fmla="*/ 158 w 158"/>
                <a:gd name="T1" fmla="*/ 154 h 162"/>
                <a:gd name="T2" fmla="*/ 80 w 158"/>
                <a:gd name="T3" fmla="*/ 162 h 162"/>
                <a:gd name="T4" fmla="*/ 0 w 158"/>
                <a:gd name="T5" fmla="*/ 154 h 162"/>
                <a:gd name="T6" fmla="*/ 0 w 158"/>
                <a:gd name="T7" fmla="*/ 0 h 162"/>
                <a:gd name="T8" fmla="*/ 43 w 158"/>
                <a:gd name="T9" fmla="*/ 0 h 162"/>
                <a:gd name="T10" fmla="*/ 43 w 158"/>
                <a:gd name="T11" fmla="*/ 126 h 162"/>
                <a:gd name="T12" fmla="*/ 158 w 158"/>
                <a:gd name="T13" fmla="*/ 126 h 162"/>
                <a:gd name="T14" fmla="*/ 158 w 158"/>
                <a:gd name="T15" fmla="*/ 154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5" name="Freeform 15"/>
            <p:cNvSpPr>
              <a:spLocks/>
            </p:cNvSpPr>
            <p:nvPr userDrawn="1"/>
          </p:nvSpPr>
          <p:spPr bwMode="auto">
            <a:xfrm>
              <a:off x="3248025" y="-588963"/>
              <a:ext cx="288925" cy="207962"/>
            </a:xfrm>
            <a:custGeom>
              <a:avLst/>
              <a:gdLst>
                <a:gd name="T0" fmla="*/ 226 w 226"/>
                <a:gd name="T1" fmla="*/ 155 h 161"/>
                <a:gd name="T2" fmla="*/ 179 w 226"/>
                <a:gd name="T3" fmla="*/ 161 h 161"/>
                <a:gd name="T4" fmla="*/ 114 w 226"/>
                <a:gd name="T5" fmla="*/ 29 h 161"/>
                <a:gd name="T6" fmla="*/ 110 w 226"/>
                <a:gd name="T7" fmla="*/ 29 h 161"/>
                <a:gd name="T8" fmla="*/ 45 w 226"/>
                <a:gd name="T9" fmla="*/ 161 h 161"/>
                <a:gd name="T10" fmla="*/ 0 w 226"/>
                <a:gd name="T11" fmla="*/ 155 h 161"/>
                <a:gd name="T12" fmla="*/ 83 w 226"/>
                <a:gd name="T13" fmla="*/ 0 h 161"/>
                <a:gd name="T14" fmla="*/ 142 w 226"/>
                <a:gd name="T15" fmla="*/ 0 h 161"/>
                <a:gd name="T16" fmla="*/ 226 w 226"/>
                <a:gd name="T17"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6" name="Oval 16"/>
            <p:cNvSpPr>
              <a:spLocks noChangeArrowheads="1"/>
            </p:cNvSpPr>
            <p:nvPr userDrawn="1"/>
          </p:nvSpPr>
          <p:spPr bwMode="auto">
            <a:xfrm>
              <a:off x="3355975" y="-474663"/>
              <a:ext cx="71438" cy="7143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7" name="Freeform 17"/>
            <p:cNvSpPr>
              <a:spLocks/>
            </p:cNvSpPr>
            <p:nvPr userDrawn="1"/>
          </p:nvSpPr>
          <p:spPr bwMode="auto">
            <a:xfrm>
              <a:off x="2940050" y="-592138"/>
              <a:ext cx="242888" cy="211137"/>
            </a:xfrm>
            <a:custGeom>
              <a:avLst/>
              <a:gdLst>
                <a:gd name="T0" fmla="*/ 190 w 190"/>
                <a:gd name="T1" fmla="*/ 158 h 163"/>
                <a:gd name="T2" fmla="*/ 148 w 190"/>
                <a:gd name="T3" fmla="*/ 163 h 163"/>
                <a:gd name="T4" fmla="*/ 148 w 190"/>
                <a:gd name="T5" fmla="*/ 96 h 163"/>
                <a:gd name="T6" fmla="*/ 42 w 190"/>
                <a:gd name="T7" fmla="*/ 96 h 163"/>
                <a:gd name="T8" fmla="*/ 42 w 190"/>
                <a:gd name="T9" fmla="*/ 163 h 163"/>
                <a:gd name="T10" fmla="*/ 0 w 190"/>
                <a:gd name="T11" fmla="*/ 158 h 163"/>
                <a:gd name="T12" fmla="*/ 0 w 190"/>
                <a:gd name="T13" fmla="*/ 5 h 163"/>
                <a:gd name="T14" fmla="*/ 42 w 190"/>
                <a:gd name="T15" fmla="*/ 0 h 163"/>
                <a:gd name="T16" fmla="*/ 42 w 190"/>
                <a:gd name="T17" fmla="*/ 65 h 163"/>
                <a:gd name="T18" fmla="*/ 148 w 190"/>
                <a:gd name="T19" fmla="*/ 65 h 163"/>
                <a:gd name="T20" fmla="*/ 148 w 190"/>
                <a:gd name="T21" fmla="*/ 0 h 163"/>
                <a:gd name="T22" fmla="*/ 190 w 190"/>
                <a:gd name="T23" fmla="*/ 5 h 163"/>
                <a:gd name="T24" fmla="*/ 190 w 190"/>
                <a:gd name="T25"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8" name="Freeform 18"/>
            <p:cNvSpPr>
              <a:spLocks/>
            </p:cNvSpPr>
            <p:nvPr userDrawn="1"/>
          </p:nvSpPr>
          <p:spPr bwMode="auto">
            <a:xfrm>
              <a:off x="2619375" y="-595312"/>
              <a:ext cx="244475" cy="211137"/>
            </a:xfrm>
            <a:custGeom>
              <a:avLst/>
              <a:gdLst>
                <a:gd name="T0" fmla="*/ 192 w 192"/>
                <a:gd name="T1" fmla="*/ 35 h 162"/>
                <a:gd name="T2" fmla="*/ 117 w 192"/>
                <a:gd name="T3" fmla="*/ 35 h 162"/>
                <a:gd name="T4" fmla="*/ 117 w 192"/>
                <a:gd name="T5" fmla="*/ 162 h 162"/>
                <a:gd name="T6" fmla="*/ 75 w 192"/>
                <a:gd name="T7" fmla="*/ 162 h 162"/>
                <a:gd name="T8" fmla="*/ 75 w 192"/>
                <a:gd name="T9" fmla="*/ 35 h 162"/>
                <a:gd name="T10" fmla="*/ 0 w 192"/>
                <a:gd name="T11" fmla="*/ 35 h 162"/>
                <a:gd name="T12" fmla="*/ 0 w 192"/>
                <a:gd name="T13" fmla="*/ 8 h 162"/>
                <a:gd name="T14" fmla="*/ 96 w 192"/>
                <a:gd name="T15" fmla="*/ 0 h 162"/>
                <a:gd name="T16" fmla="*/ 192 w 192"/>
                <a:gd name="T17" fmla="*/ 8 h 162"/>
                <a:gd name="T18" fmla="*/ 192 w 192"/>
                <a:gd name="T19"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grpSp>
    </p:spTree>
    <p:extLst>
      <p:ext uri="{BB962C8B-B14F-4D97-AF65-F5344CB8AC3E}">
        <p14:creationId xmlns:p14="http://schemas.microsoft.com/office/powerpoint/2010/main" val="2075686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Title and Content">
    <p:spTree>
      <p:nvGrpSpPr>
        <p:cNvPr id="1" name=""/>
        <p:cNvGrpSpPr/>
        <p:nvPr/>
      </p:nvGrpSpPr>
      <p:grpSpPr>
        <a:xfrm>
          <a:off x="0" y="0"/>
          <a:ext cx="0" cy="0"/>
          <a:chOff x="0" y="0"/>
          <a:chExt cx="0" cy="0"/>
        </a:xfrm>
      </p:grpSpPr>
      <p:sp>
        <p:nvSpPr>
          <p:cNvPr id="7" name="Rectangle 1"/>
          <p:cNvSpPr/>
          <p:nvPr userDrawn="1"/>
        </p:nvSpPr>
        <p:spPr bwMode="auto">
          <a:xfrm>
            <a:off x="5501950" y="-15874"/>
            <a:ext cx="3642050" cy="516572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p:spPr>
        <p:txBody>
          <a:bodyPr vert="horz" wrap="square" lIns="82296" tIns="41148" rIns="82296" bIns="41148" numCol="1" rtlCol="0" anchor="t" anchorCtr="0" compatLnSpc="1">
            <a:prstTxWarp prst="textNoShape">
              <a:avLst/>
            </a:prstTxWarp>
          </a:bodyPr>
          <a:lstStyle/>
          <a:p>
            <a:pPr algn="ctr" defTabSz="411458"/>
            <a:endParaRPr lang="en-AU" sz="1620" dirty="0">
              <a:solidFill>
                <a:srgbClr val="333366"/>
              </a:solidFill>
            </a:endParaRPr>
          </a:p>
        </p:txBody>
      </p:sp>
      <p:sp>
        <p:nvSpPr>
          <p:cNvPr id="8" name="Oval 41"/>
          <p:cNvSpPr>
            <a:spLocks noChangeArrowheads="1"/>
          </p:cNvSpPr>
          <p:nvPr userDrawn="1"/>
        </p:nvSpPr>
        <p:spPr bwMode="auto">
          <a:xfrm>
            <a:off x="5024440" y="-2908240"/>
            <a:ext cx="11338832" cy="11544925"/>
          </a:xfrm>
          <a:prstGeom prst="ellipse">
            <a:avLst/>
          </a:prstGeom>
          <a:noFill/>
          <a:ln w="6350">
            <a:solidFill>
              <a:schemeClr val="bg1">
                <a:lumMod val="8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13" name="Oval 41"/>
          <p:cNvSpPr>
            <a:spLocks noChangeArrowheads="1"/>
          </p:cNvSpPr>
          <p:nvPr userDrawn="1"/>
        </p:nvSpPr>
        <p:spPr bwMode="auto">
          <a:xfrm>
            <a:off x="5429440" y="-1897567"/>
            <a:ext cx="11338832" cy="11544925"/>
          </a:xfrm>
          <a:prstGeom prst="ellipse">
            <a:avLst/>
          </a:prstGeom>
          <a:noFill/>
          <a:ln w="6350">
            <a:solidFill>
              <a:schemeClr val="bg1">
                <a:lumMod val="7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2" name="Titre 1"/>
          <p:cNvSpPr>
            <a:spLocks noGrp="1"/>
          </p:cNvSpPr>
          <p:nvPr>
            <p:ph type="title" hasCustomPrompt="1"/>
          </p:nvPr>
        </p:nvSpPr>
        <p:spPr/>
        <p:txBody>
          <a:bodyPr/>
          <a:lstStyle/>
          <a:p>
            <a:r>
              <a:rPr lang="en-AU" sz="1800" b="1" kern="1200" dirty="0">
                <a:solidFill>
                  <a:srgbClr val="333366"/>
                </a:solidFill>
                <a:effectLst/>
                <a:latin typeface="+mj-lt"/>
              </a:rPr>
              <a:t>Click to edit Master title style</a:t>
            </a:r>
            <a:r>
              <a:rPr lang="en-AU" dirty="0"/>
              <a:t> </a:t>
            </a:r>
            <a:endParaRPr lang="fr-FR" dirty="0"/>
          </a:p>
        </p:txBody>
      </p:sp>
      <p:sp>
        <p:nvSpPr>
          <p:cNvPr id="9" name="Picture Placeholder 3"/>
          <p:cNvSpPr>
            <a:spLocks noGrp="1"/>
          </p:cNvSpPr>
          <p:nvPr>
            <p:ph type="pic" sz="quarter" idx="10" hasCustomPrompt="1"/>
          </p:nvPr>
        </p:nvSpPr>
        <p:spPr bwMode="auto">
          <a:xfrm>
            <a:off x="7079805" y="842803"/>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080" b="0">
                <a:solidFill>
                  <a:schemeClr val="bg1"/>
                </a:solidFill>
              </a:defRPr>
            </a:lvl1pPr>
          </a:lstStyle>
          <a:p>
            <a:r>
              <a:rPr lang="en-AU" dirty="0"/>
              <a:t>Click icon to add image to placeholder</a:t>
            </a:r>
          </a:p>
        </p:txBody>
      </p:sp>
      <p:sp>
        <p:nvSpPr>
          <p:cNvPr id="10" name="Picture Placeholder 3"/>
          <p:cNvSpPr>
            <a:spLocks noGrp="1"/>
          </p:cNvSpPr>
          <p:nvPr>
            <p:ph type="pic" sz="quarter" idx="12" hasCustomPrompt="1"/>
          </p:nvPr>
        </p:nvSpPr>
        <p:spPr bwMode="auto">
          <a:xfrm>
            <a:off x="7079805" y="2124665"/>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080" b="0">
                <a:solidFill>
                  <a:schemeClr val="bg1"/>
                </a:solidFill>
              </a:defRPr>
            </a:lvl1pPr>
          </a:lstStyle>
          <a:p>
            <a:r>
              <a:rPr lang="en-AU" dirty="0"/>
              <a:t>Click icon to add image to placeholder</a:t>
            </a:r>
          </a:p>
        </p:txBody>
      </p:sp>
      <p:sp>
        <p:nvSpPr>
          <p:cNvPr id="11" name="Picture Placeholder 3"/>
          <p:cNvSpPr>
            <a:spLocks noGrp="1"/>
          </p:cNvSpPr>
          <p:nvPr>
            <p:ph type="pic" sz="quarter" idx="13" hasCustomPrompt="1"/>
          </p:nvPr>
        </p:nvSpPr>
        <p:spPr bwMode="auto">
          <a:xfrm>
            <a:off x="7079805" y="3406530"/>
            <a:ext cx="1735593" cy="1224476"/>
          </a:xfrm>
          <a:custGeom>
            <a:avLst/>
            <a:gdLst>
              <a:gd name="connsiteX0" fmla="*/ 0 w 2871788"/>
              <a:gd name="connsiteY0" fmla="*/ 0 h 3617912"/>
              <a:gd name="connsiteX1" fmla="*/ 2871788 w 2871788"/>
              <a:gd name="connsiteY1" fmla="*/ 0 h 3617912"/>
              <a:gd name="connsiteX2" fmla="*/ 2871788 w 2871788"/>
              <a:gd name="connsiteY2" fmla="*/ 3617912 h 3617912"/>
              <a:gd name="connsiteX3" fmla="*/ 0 w 2871788"/>
              <a:gd name="connsiteY3" fmla="*/ 3617912 h 3617912"/>
              <a:gd name="connsiteX4" fmla="*/ 0 w 2871788"/>
              <a:gd name="connsiteY4" fmla="*/ 0 h 3617912"/>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617912 h 3883583"/>
              <a:gd name="connsiteX4" fmla="*/ 0 w 2871788"/>
              <a:gd name="connsiteY4" fmla="*/ 0 h 3883583"/>
              <a:gd name="connsiteX0" fmla="*/ 0 w 2871788"/>
              <a:gd name="connsiteY0" fmla="*/ 0 h 3883583"/>
              <a:gd name="connsiteX1" fmla="*/ 2871788 w 2871788"/>
              <a:gd name="connsiteY1" fmla="*/ 0 h 3883583"/>
              <a:gd name="connsiteX2" fmla="*/ 2871788 w 2871788"/>
              <a:gd name="connsiteY2" fmla="*/ 3883583 h 3883583"/>
              <a:gd name="connsiteX3" fmla="*/ 0 w 2871788"/>
              <a:gd name="connsiteY3" fmla="*/ 3716766 h 3883583"/>
              <a:gd name="connsiteX4" fmla="*/ 0 w 2871788"/>
              <a:gd name="connsiteY4" fmla="*/ 0 h 3883583"/>
              <a:gd name="connsiteX0" fmla="*/ 0 w 2871788"/>
              <a:gd name="connsiteY0" fmla="*/ 0 h 3930717"/>
              <a:gd name="connsiteX1" fmla="*/ 2871788 w 2871788"/>
              <a:gd name="connsiteY1" fmla="*/ 0 h 3930717"/>
              <a:gd name="connsiteX2" fmla="*/ 2871788 w 2871788"/>
              <a:gd name="connsiteY2" fmla="*/ 3930717 h 3930717"/>
              <a:gd name="connsiteX3" fmla="*/ 0 w 2871788"/>
              <a:gd name="connsiteY3" fmla="*/ 3716766 h 3930717"/>
              <a:gd name="connsiteX4" fmla="*/ 0 w 2871788"/>
              <a:gd name="connsiteY4" fmla="*/ 0 h 3930717"/>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6724 w 2878512"/>
              <a:gd name="connsiteY0" fmla="*/ 0 h 3931919"/>
              <a:gd name="connsiteX1" fmla="*/ 2878512 w 2878512"/>
              <a:gd name="connsiteY1" fmla="*/ 0 h 3931919"/>
              <a:gd name="connsiteX2" fmla="*/ 2878512 w 2878512"/>
              <a:gd name="connsiteY2" fmla="*/ 3930717 h 3931919"/>
              <a:gd name="connsiteX3" fmla="*/ 0 w 2878512"/>
              <a:gd name="connsiteY3" fmla="*/ 3931919 h 3931919"/>
              <a:gd name="connsiteX4" fmla="*/ 6724 w 2878512"/>
              <a:gd name="connsiteY4" fmla="*/ 0 h 3931919"/>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2246 w 3104034"/>
              <a:gd name="connsiteY0" fmla="*/ 0 h 3938217"/>
              <a:gd name="connsiteX1" fmla="*/ 3104034 w 3104034"/>
              <a:gd name="connsiteY1" fmla="*/ 0 h 3938217"/>
              <a:gd name="connsiteX2" fmla="*/ 3104034 w 3104034"/>
              <a:gd name="connsiteY2" fmla="*/ 3930717 h 3938217"/>
              <a:gd name="connsiteX3" fmla="*/ 0 w 3104034"/>
              <a:gd name="connsiteY3" fmla="*/ 3938217 h 3938217"/>
              <a:gd name="connsiteX4" fmla="*/ 232246 w 3104034"/>
              <a:gd name="connsiteY4" fmla="*/ 0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239295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239295 w 3104034"/>
              <a:gd name="connsiteY4" fmla="*/ 97081 h 3938217"/>
              <a:gd name="connsiteX0" fmla="*/ 394341 w 3104034"/>
              <a:gd name="connsiteY0" fmla="*/ 97081 h 3938217"/>
              <a:gd name="connsiteX1" fmla="*/ 3104034 w 3104034"/>
              <a:gd name="connsiteY1" fmla="*/ 0 h 3938217"/>
              <a:gd name="connsiteX2" fmla="*/ 3104034 w 3104034"/>
              <a:gd name="connsiteY2" fmla="*/ 3930717 h 3938217"/>
              <a:gd name="connsiteX3" fmla="*/ 0 w 3104034"/>
              <a:gd name="connsiteY3" fmla="*/ 3938217 h 3938217"/>
              <a:gd name="connsiteX4" fmla="*/ 394341 w 3104034"/>
              <a:gd name="connsiteY4" fmla="*/ 97081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103553 h 3938217"/>
              <a:gd name="connsiteX1" fmla="*/ 3104034 w 3104034"/>
              <a:gd name="connsiteY1" fmla="*/ 0 h 3938217"/>
              <a:gd name="connsiteX2" fmla="*/ 3104034 w 3104034"/>
              <a:gd name="connsiteY2" fmla="*/ 3930717 h 3938217"/>
              <a:gd name="connsiteX3" fmla="*/ 0 w 3104034"/>
              <a:gd name="connsiteY3" fmla="*/ 3938217 h 3938217"/>
              <a:gd name="connsiteX4" fmla="*/ 443673 w 3104034"/>
              <a:gd name="connsiteY4" fmla="*/ 103553 h 3938217"/>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43673 w 3104034"/>
              <a:gd name="connsiteY0" fmla="*/ 0 h 3834664"/>
              <a:gd name="connsiteX1" fmla="*/ 3104034 w 3104034"/>
              <a:gd name="connsiteY1" fmla="*/ 0 h 3834664"/>
              <a:gd name="connsiteX2" fmla="*/ 3104034 w 3104034"/>
              <a:gd name="connsiteY2" fmla="*/ 3827164 h 3834664"/>
              <a:gd name="connsiteX3" fmla="*/ 0 w 3104034"/>
              <a:gd name="connsiteY3" fmla="*/ 3834664 h 3834664"/>
              <a:gd name="connsiteX4" fmla="*/ 443673 w 3104034"/>
              <a:gd name="connsiteY4" fmla="*/ 0 h 3834664"/>
              <a:gd name="connsiteX0" fmla="*/ 464021 w 3124382"/>
              <a:gd name="connsiteY0" fmla="*/ 0 h 4009409"/>
              <a:gd name="connsiteX1" fmla="*/ 3124382 w 3124382"/>
              <a:gd name="connsiteY1" fmla="*/ 0 h 4009409"/>
              <a:gd name="connsiteX2" fmla="*/ 3124382 w 3124382"/>
              <a:gd name="connsiteY2" fmla="*/ 3827164 h 4009409"/>
              <a:gd name="connsiteX3" fmla="*/ 0 w 3124382"/>
              <a:gd name="connsiteY3" fmla="*/ 4009409 h 4009409"/>
              <a:gd name="connsiteX4" fmla="*/ 464021 w 3124382"/>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464021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464021 w 3131164"/>
              <a:gd name="connsiteY4" fmla="*/ 0 h 4009409"/>
              <a:gd name="connsiteX0" fmla="*/ 29946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29946 w 3131164"/>
              <a:gd name="connsiteY4" fmla="*/ 0 h 4009409"/>
              <a:gd name="connsiteX0" fmla="*/ 9599 w 3131164"/>
              <a:gd name="connsiteY0" fmla="*/ 0 h 4009409"/>
              <a:gd name="connsiteX1" fmla="*/ 3124382 w 3131164"/>
              <a:gd name="connsiteY1" fmla="*/ 0 h 4009409"/>
              <a:gd name="connsiteX2" fmla="*/ 3131164 w 3131164"/>
              <a:gd name="connsiteY2" fmla="*/ 4008382 h 4009409"/>
              <a:gd name="connsiteX3" fmla="*/ 0 w 3131164"/>
              <a:gd name="connsiteY3" fmla="*/ 4009409 h 4009409"/>
              <a:gd name="connsiteX4" fmla="*/ 9599 w 3131164"/>
              <a:gd name="connsiteY4" fmla="*/ 0 h 4009409"/>
              <a:gd name="connsiteX0" fmla="*/ 399 w 3142312"/>
              <a:gd name="connsiteY0" fmla="*/ 0 h 4009409"/>
              <a:gd name="connsiteX1" fmla="*/ 3135530 w 3142312"/>
              <a:gd name="connsiteY1" fmla="*/ 0 h 4009409"/>
              <a:gd name="connsiteX2" fmla="*/ 3142312 w 3142312"/>
              <a:gd name="connsiteY2" fmla="*/ 4008382 h 4009409"/>
              <a:gd name="connsiteX3" fmla="*/ 11148 w 3142312"/>
              <a:gd name="connsiteY3" fmla="*/ 4009409 h 4009409"/>
              <a:gd name="connsiteX4" fmla="*/ 399 w 3142312"/>
              <a:gd name="connsiteY4" fmla="*/ 0 h 4009409"/>
              <a:gd name="connsiteX0" fmla="*/ 622 w 3135753"/>
              <a:gd name="connsiteY0" fmla="*/ 0 h 4009409"/>
              <a:gd name="connsiteX1" fmla="*/ 3128971 w 3135753"/>
              <a:gd name="connsiteY1" fmla="*/ 0 h 4009409"/>
              <a:gd name="connsiteX2" fmla="*/ 3135753 w 3135753"/>
              <a:gd name="connsiteY2" fmla="*/ 4008382 h 4009409"/>
              <a:gd name="connsiteX3" fmla="*/ 4589 w 3135753"/>
              <a:gd name="connsiteY3" fmla="*/ 4009409 h 4009409"/>
              <a:gd name="connsiteX4" fmla="*/ 622 w 3135753"/>
              <a:gd name="connsiteY4" fmla="*/ 0 h 4009409"/>
              <a:gd name="connsiteX0" fmla="*/ 0 w 3135131"/>
              <a:gd name="connsiteY0" fmla="*/ 0 h 4009409"/>
              <a:gd name="connsiteX1" fmla="*/ 3128349 w 3135131"/>
              <a:gd name="connsiteY1" fmla="*/ 0 h 4009409"/>
              <a:gd name="connsiteX2" fmla="*/ 3135131 w 3135131"/>
              <a:gd name="connsiteY2" fmla="*/ 4008382 h 4009409"/>
              <a:gd name="connsiteX3" fmla="*/ 3967 w 3135131"/>
              <a:gd name="connsiteY3" fmla="*/ 4009409 h 4009409"/>
              <a:gd name="connsiteX4" fmla="*/ 0 w 3135131"/>
              <a:gd name="connsiteY4" fmla="*/ 0 h 4009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131" h="4009409">
                <a:moveTo>
                  <a:pt x="0" y="0"/>
                </a:moveTo>
                <a:lnTo>
                  <a:pt x="3128349" y="0"/>
                </a:lnTo>
                <a:cubicBezTo>
                  <a:pt x="3130610" y="1336127"/>
                  <a:pt x="3131740" y="2004191"/>
                  <a:pt x="3135131" y="4008382"/>
                </a:cubicBezTo>
                <a:lnTo>
                  <a:pt x="3967" y="4009409"/>
                </a:lnTo>
                <a:cubicBezTo>
                  <a:pt x="7167" y="2672939"/>
                  <a:pt x="1983" y="2004704"/>
                  <a:pt x="0" y="0"/>
                </a:cubicBezTo>
                <a:close/>
              </a:path>
            </a:pathLst>
          </a:cu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0" indent="0" algn="ctr">
              <a:buFontTx/>
              <a:buNone/>
              <a:defRPr sz="1080" b="0">
                <a:solidFill>
                  <a:schemeClr val="bg1"/>
                </a:solidFill>
              </a:defRPr>
            </a:lvl1pPr>
          </a:lstStyle>
          <a:p>
            <a:r>
              <a:rPr lang="en-AU" dirty="0"/>
              <a:t>Click icon to add image to placeholder</a:t>
            </a:r>
          </a:p>
        </p:txBody>
      </p:sp>
      <p:sp>
        <p:nvSpPr>
          <p:cNvPr id="12" name="Espace réservé du texte 2"/>
          <p:cNvSpPr>
            <a:spLocks noGrp="1"/>
          </p:cNvSpPr>
          <p:nvPr>
            <p:ph idx="1" hasCustomPrompt="1"/>
          </p:nvPr>
        </p:nvSpPr>
        <p:spPr>
          <a:xfrm>
            <a:off x="179515" y="696544"/>
            <a:ext cx="5322434" cy="3934455"/>
          </a:xfrm>
          <a:prstGeom prst="rect">
            <a:avLst/>
          </a:prstGeom>
        </p:spPr>
        <p:txBody>
          <a:bodyPr vert="horz" lIns="91440" tIns="45720" rIns="91440" bIns="45720" rtlCol="0">
            <a:no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2" name="Espace réservé du texte 6"/>
          <p:cNvSpPr>
            <a:spLocks noGrp="1"/>
          </p:cNvSpPr>
          <p:nvPr>
            <p:ph type="body" sz="quarter" idx="11" hasCustomPrompt="1"/>
          </p:nvPr>
        </p:nvSpPr>
        <p:spPr>
          <a:xfrm>
            <a:off x="5509845" y="1964222"/>
            <a:ext cx="1502469" cy="2666779"/>
          </a:xfrm>
        </p:spPr>
        <p:txBody>
          <a:bodyPr anchor="b" anchorCtr="0"/>
          <a:lstStyle>
            <a:lvl1pPr marL="0" indent="0" algn="r">
              <a:spcBef>
                <a:spcPts val="0"/>
              </a:spcBef>
              <a:buFontTx/>
              <a:buNone/>
              <a:defRPr sz="1080" b="0">
                <a:solidFill>
                  <a:srgbClr val="FFFFFF"/>
                </a:solidFill>
              </a:defRPr>
            </a:lvl1pPr>
          </a:lstStyle>
          <a:p>
            <a:pPr lvl="0"/>
            <a:r>
              <a:rPr lang="en-AU" noProof="0" dirty="0"/>
              <a:t>Click to edit Master text styles</a:t>
            </a:r>
          </a:p>
        </p:txBody>
      </p:sp>
      <p:grpSp>
        <p:nvGrpSpPr>
          <p:cNvPr id="23" name="Group 25"/>
          <p:cNvGrpSpPr/>
          <p:nvPr userDrawn="1"/>
        </p:nvGrpSpPr>
        <p:grpSpPr>
          <a:xfrm>
            <a:off x="7263123" y="4812385"/>
            <a:ext cx="1632238" cy="197319"/>
            <a:chOff x="2619375" y="-595312"/>
            <a:chExt cx="1785938" cy="215899"/>
          </a:xfrm>
        </p:grpSpPr>
        <p:sp>
          <p:nvSpPr>
            <p:cNvPr id="24" name="Freeform 12"/>
            <p:cNvSpPr>
              <a:spLocks/>
            </p:cNvSpPr>
            <p:nvPr userDrawn="1"/>
          </p:nvSpPr>
          <p:spPr bwMode="auto">
            <a:xfrm>
              <a:off x="4175125" y="-595312"/>
              <a:ext cx="230188" cy="215899"/>
            </a:xfrm>
            <a:custGeom>
              <a:avLst/>
              <a:gdLst>
                <a:gd name="T0" fmla="*/ 180 w 180"/>
                <a:gd name="T1" fmla="*/ 122 h 166"/>
                <a:gd name="T2" fmla="*/ 155 w 180"/>
                <a:gd name="T3" fmla="*/ 156 h 166"/>
                <a:gd name="T4" fmla="*/ 81 w 180"/>
                <a:gd name="T5" fmla="*/ 166 h 166"/>
                <a:gd name="T6" fmla="*/ 0 w 180"/>
                <a:gd name="T7" fmla="*/ 158 h 166"/>
                <a:gd name="T8" fmla="*/ 0 w 180"/>
                <a:gd name="T9" fmla="*/ 132 h 166"/>
                <a:gd name="T10" fmla="*/ 143 w 180"/>
                <a:gd name="T11" fmla="*/ 132 h 166"/>
                <a:gd name="T12" fmla="*/ 143 w 180"/>
                <a:gd name="T13" fmla="*/ 97 h 166"/>
                <a:gd name="T14" fmla="*/ 42 w 180"/>
                <a:gd name="T15" fmla="*/ 97 h 166"/>
                <a:gd name="T16" fmla="*/ 1 w 180"/>
                <a:gd name="T17" fmla="*/ 59 h 166"/>
                <a:gd name="T18" fmla="*/ 1 w 180"/>
                <a:gd name="T19" fmla="*/ 44 h 166"/>
                <a:gd name="T20" fmla="*/ 26 w 180"/>
                <a:gd name="T21" fmla="*/ 9 h 166"/>
                <a:gd name="T22" fmla="*/ 97 w 180"/>
                <a:gd name="T23" fmla="*/ 0 h 166"/>
                <a:gd name="T24" fmla="*/ 177 w 180"/>
                <a:gd name="T25" fmla="*/ 8 h 166"/>
                <a:gd name="T26" fmla="*/ 177 w 180"/>
                <a:gd name="T27" fmla="*/ 34 h 166"/>
                <a:gd name="T28" fmla="*/ 37 w 180"/>
                <a:gd name="T29" fmla="*/ 34 h 166"/>
                <a:gd name="T30" fmla="*/ 37 w 180"/>
                <a:gd name="T31" fmla="*/ 64 h 166"/>
                <a:gd name="T32" fmla="*/ 138 w 180"/>
                <a:gd name="T33" fmla="*/ 64 h 166"/>
                <a:gd name="T34" fmla="*/ 180 w 180"/>
                <a:gd name="T35" fmla="*/ 102 h 166"/>
                <a:gd name="T36" fmla="*/ 180 w 180"/>
                <a:gd name="T37" fmla="*/ 1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5" name="Freeform 13"/>
            <p:cNvSpPr>
              <a:spLocks/>
            </p:cNvSpPr>
            <p:nvPr userDrawn="1"/>
          </p:nvSpPr>
          <p:spPr bwMode="auto">
            <a:xfrm>
              <a:off x="3868738" y="-595312"/>
              <a:ext cx="225425" cy="215899"/>
            </a:xfrm>
            <a:custGeom>
              <a:avLst/>
              <a:gdLst>
                <a:gd name="T0" fmla="*/ 177 w 177"/>
                <a:gd name="T1" fmla="*/ 158 h 166"/>
                <a:gd name="T2" fmla="*/ 89 w 177"/>
                <a:gd name="T3" fmla="*/ 166 h 166"/>
                <a:gd name="T4" fmla="*/ 0 w 177"/>
                <a:gd name="T5" fmla="*/ 158 h 166"/>
                <a:gd name="T6" fmla="*/ 0 w 177"/>
                <a:gd name="T7" fmla="*/ 8 h 166"/>
                <a:gd name="T8" fmla="*/ 88 w 177"/>
                <a:gd name="T9" fmla="*/ 0 h 166"/>
                <a:gd name="T10" fmla="*/ 176 w 177"/>
                <a:gd name="T11" fmla="*/ 8 h 166"/>
                <a:gd name="T12" fmla="*/ 176 w 177"/>
                <a:gd name="T13" fmla="*/ 35 h 166"/>
                <a:gd name="T14" fmla="*/ 43 w 177"/>
                <a:gd name="T15" fmla="*/ 35 h 166"/>
                <a:gd name="T16" fmla="*/ 43 w 177"/>
                <a:gd name="T17" fmla="*/ 65 h 166"/>
                <a:gd name="T18" fmla="*/ 130 w 177"/>
                <a:gd name="T19" fmla="*/ 65 h 166"/>
                <a:gd name="T20" fmla="*/ 130 w 177"/>
                <a:gd name="T21" fmla="*/ 96 h 166"/>
                <a:gd name="T22" fmla="*/ 43 w 177"/>
                <a:gd name="T23" fmla="*/ 96 h 166"/>
                <a:gd name="T24" fmla="*/ 43 w 177"/>
                <a:gd name="T25" fmla="*/ 132 h 166"/>
                <a:gd name="T26" fmla="*/ 177 w 177"/>
                <a:gd name="T27" fmla="*/ 132 h 166"/>
                <a:gd name="T28" fmla="*/ 177 w 177"/>
                <a:gd name="T29"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6" name="Freeform 14"/>
            <p:cNvSpPr>
              <a:spLocks/>
            </p:cNvSpPr>
            <p:nvPr userDrawn="1"/>
          </p:nvSpPr>
          <p:spPr bwMode="auto">
            <a:xfrm>
              <a:off x="3602038" y="-588963"/>
              <a:ext cx="201613" cy="209550"/>
            </a:xfrm>
            <a:custGeom>
              <a:avLst/>
              <a:gdLst>
                <a:gd name="T0" fmla="*/ 158 w 158"/>
                <a:gd name="T1" fmla="*/ 154 h 162"/>
                <a:gd name="T2" fmla="*/ 80 w 158"/>
                <a:gd name="T3" fmla="*/ 162 h 162"/>
                <a:gd name="T4" fmla="*/ 0 w 158"/>
                <a:gd name="T5" fmla="*/ 154 h 162"/>
                <a:gd name="T6" fmla="*/ 0 w 158"/>
                <a:gd name="T7" fmla="*/ 0 h 162"/>
                <a:gd name="T8" fmla="*/ 43 w 158"/>
                <a:gd name="T9" fmla="*/ 0 h 162"/>
                <a:gd name="T10" fmla="*/ 43 w 158"/>
                <a:gd name="T11" fmla="*/ 126 h 162"/>
                <a:gd name="T12" fmla="*/ 158 w 158"/>
                <a:gd name="T13" fmla="*/ 126 h 162"/>
                <a:gd name="T14" fmla="*/ 158 w 158"/>
                <a:gd name="T15" fmla="*/ 154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7" name="Freeform 15"/>
            <p:cNvSpPr>
              <a:spLocks/>
            </p:cNvSpPr>
            <p:nvPr userDrawn="1"/>
          </p:nvSpPr>
          <p:spPr bwMode="auto">
            <a:xfrm>
              <a:off x="3248025" y="-588963"/>
              <a:ext cx="288925" cy="207962"/>
            </a:xfrm>
            <a:custGeom>
              <a:avLst/>
              <a:gdLst>
                <a:gd name="T0" fmla="*/ 226 w 226"/>
                <a:gd name="T1" fmla="*/ 155 h 161"/>
                <a:gd name="T2" fmla="*/ 179 w 226"/>
                <a:gd name="T3" fmla="*/ 161 h 161"/>
                <a:gd name="T4" fmla="*/ 114 w 226"/>
                <a:gd name="T5" fmla="*/ 29 h 161"/>
                <a:gd name="T6" fmla="*/ 110 w 226"/>
                <a:gd name="T7" fmla="*/ 29 h 161"/>
                <a:gd name="T8" fmla="*/ 45 w 226"/>
                <a:gd name="T9" fmla="*/ 161 h 161"/>
                <a:gd name="T10" fmla="*/ 0 w 226"/>
                <a:gd name="T11" fmla="*/ 155 h 161"/>
                <a:gd name="T12" fmla="*/ 83 w 226"/>
                <a:gd name="T13" fmla="*/ 0 h 161"/>
                <a:gd name="T14" fmla="*/ 142 w 226"/>
                <a:gd name="T15" fmla="*/ 0 h 161"/>
                <a:gd name="T16" fmla="*/ 226 w 226"/>
                <a:gd name="T17"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8" name="Oval 16"/>
            <p:cNvSpPr>
              <a:spLocks noChangeArrowheads="1"/>
            </p:cNvSpPr>
            <p:nvPr userDrawn="1"/>
          </p:nvSpPr>
          <p:spPr bwMode="auto">
            <a:xfrm>
              <a:off x="3355975" y="-474663"/>
              <a:ext cx="71438" cy="7143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9" name="Freeform 17"/>
            <p:cNvSpPr>
              <a:spLocks/>
            </p:cNvSpPr>
            <p:nvPr userDrawn="1"/>
          </p:nvSpPr>
          <p:spPr bwMode="auto">
            <a:xfrm>
              <a:off x="2940050" y="-592138"/>
              <a:ext cx="242888" cy="211137"/>
            </a:xfrm>
            <a:custGeom>
              <a:avLst/>
              <a:gdLst>
                <a:gd name="T0" fmla="*/ 190 w 190"/>
                <a:gd name="T1" fmla="*/ 158 h 163"/>
                <a:gd name="T2" fmla="*/ 148 w 190"/>
                <a:gd name="T3" fmla="*/ 163 h 163"/>
                <a:gd name="T4" fmla="*/ 148 w 190"/>
                <a:gd name="T5" fmla="*/ 96 h 163"/>
                <a:gd name="T6" fmla="*/ 42 w 190"/>
                <a:gd name="T7" fmla="*/ 96 h 163"/>
                <a:gd name="T8" fmla="*/ 42 w 190"/>
                <a:gd name="T9" fmla="*/ 163 h 163"/>
                <a:gd name="T10" fmla="*/ 0 w 190"/>
                <a:gd name="T11" fmla="*/ 158 h 163"/>
                <a:gd name="T12" fmla="*/ 0 w 190"/>
                <a:gd name="T13" fmla="*/ 5 h 163"/>
                <a:gd name="T14" fmla="*/ 42 w 190"/>
                <a:gd name="T15" fmla="*/ 0 h 163"/>
                <a:gd name="T16" fmla="*/ 42 w 190"/>
                <a:gd name="T17" fmla="*/ 65 h 163"/>
                <a:gd name="T18" fmla="*/ 148 w 190"/>
                <a:gd name="T19" fmla="*/ 65 h 163"/>
                <a:gd name="T20" fmla="*/ 148 w 190"/>
                <a:gd name="T21" fmla="*/ 0 h 163"/>
                <a:gd name="T22" fmla="*/ 190 w 190"/>
                <a:gd name="T23" fmla="*/ 5 h 163"/>
                <a:gd name="T24" fmla="*/ 190 w 190"/>
                <a:gd name="T25"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30" name="Freeform 18"/>
            <p:cNvSpPr>
              <a:spLocks/>
            </p:cNvSpPr>
            <p:nvPr userDrawn="1"/>
          </p:nvSpPr>
          <p:spPr bwMode="auto">
            <a:xfrm>
              <a:off x="2619375" y="-595312"/>
              <a:ext cx="244475" cy="211137"/>
            </a:xfrm>
            <a:custGeom>
              <a:avLst/>
              <a:gdLst>
                <a:gd name="T0" fmla="*/ 192 w 192"/>
                <a:gd name="T1" fmla="*/ 35 h 162"/>
                <a:gd name="T2" fmla="*/ 117 w 192"/>
                <a:gd name="T3" fmla="*/ 35 h 162"/>
                <a:gd name="T4" fmla="*/ 117 w 192"/>
                <a:gd name="T5" fmla="*/ 162 h 162"/>
                <a:gd name="T6" fmla="*/ 75 w 192"/>
                <a:gd name="T7" fmla="*/ 162 h 162"/>
                <a:gd name="T8" fmla="*/ 75 w 192"/>
                <a:gd name="T9" fmla="*/ 35 h 162"/>
                <a:gd name="T10" fmla="*/ 0 w 192"/>
                <a:gd name="T11" fmla="*/ 35 h 162"/>
                <a:gd name="T12" fmla="*/ 0 w 192"/>
                <a:gd name="T13" fmla="*/ 8 h 162"/>
                <a:gd name="T14" fmla="*/ 96 w 192"/>
                <a:gd name="T15" fmla="*/ 0 h 162"/>
                <a:gd name="T16" fmla="*/ 192 w 192"/>
                <a:gd name="T17" fmla="*/ 8 h 162"/>
                <a:gd name="T18" fmla="*/ 192 w 192"/>
                <a:gd name="T19"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grpSp>
    </p:spTree>
    <p:extLst>
      <p:ext uri="{BB962C8B-B14F-4D97-AF65-F5344CB8AC3E}">
        <p14:creationId xmlns:p14="http://schemas.microsoft.com/office/powerpoint/2010/main" val="4108998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Title and Content">
    <p:spTree>
      <p:nvGrpSpPr>
        <p:cNvPr id="1" name=""/>
        <p:cNvGrpSpPr/>
        <p:nvPr/>
      </p:nvGrpSpPr>
      <p:grpSpPr>
        <a:xfrm>
          <a:off x="0" y="0"/>
          <a:ext cx="0" cy="0"/>
          <a:chOff x="0" y="0"/>
          <a:chExt cx="0" cy="0"/>
        </a:xfrm>
      </p:grpSpPr>
      <p:sp>
        <p:nvSpPr>
          <p:cNvPr id="13" name="Oval 41"/>
          <p:cNvSpPr>
            <a:spLocks noChangeArrowheads="1"/>
          </p:cNvSpPr>
          <p:nvPr userDrawn="1"/>
        </p:nvSpPr>
        <p:spPr bwMode="auto">
          <a:xfrm>
            <a:off x="5024440" y="-2908240"/>
            <a:ext cx="11338832" cy="11544925"/>
          </a:xfrm>
          <a:prstGeom prst="ellipse">
            <a:avLst/>
          </a:prstGeom>
          <a:noFill/>
          <a:ln w="6350">
            <a:solidFill>
              <a:schemeClr val="bg1">
                <a:lumMod val="8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14" name="Oval 41"/>
          <p:cNvSpPr>
            <a:spLocks noChangeArrowheads="1"/>
          </p:cNvSpPr>
          <p:nvPr userDrawn="1"/>
        </p:nvSpPr>
        <p:spPr bwMode="auto">
          <a:xfrm>
            <a:off x="5429440" y="-1897567"/>
            <a:ext cx="11338832" cy="11544925"/>
          </a:xfrm>
          <a:prstGeom prst="ellipse">
            <a:avLst/>
          </a:prstGeom>
          <a:noFill/>
          <a:ln w="6350">
            <a:solidFill>
              <a:schemeClr val="bg1">
                <a:lumMod val="7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15" name="Rectangle 1"/>
          <p:cNvSpPr/>
          <p:nvPr userDrawn="1"/>
        </p:nvSpPr>
        <p:spPr bwMode="auto">
          <a:xfrm>
            <a:off x="5501950" y="-15874"/>
            <a:ext cx="3642050" cy="516572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050" h="5165725">
                <a:moveTo>
                  <a:pt x="1711650" y="0"/>
                </a:moveTo>
                <a:lnTo>
                  <a:pt x="3642050" y="15875"/>
                </a:lnTo>
                <a:lnTo>
                  <a:pt x="3642050" y="5159375"/>
                </a:lnTo>
                <a:lnTo>
                  <a:pt x="105100" y="5165725"/>
                </a:lnTo>
                <a:cubicBezTo>
                  <a:pt x="-374325" y="2705100"/>
                  <a:pt x="895675" y="796925"/>
                  <a:pt x="1711650" y="0"/>
                </a:cubicBezTo>
                <a:close/>
              </a:path>
            </a:pathLst>
          </a:custGeom>
          <a:solidFill>
            <a:srgbClr val="5DBFD4"/>
          </a:solidFill>
          <a:ln>
            <a:noFill/>
          </a:ln>
        </p:spPr>
        <p:txBody>
          <a:bodyPr vert="horz" wrap="square" lIns="82296" tIns="41148" rIns="82296" bIns="41148" numCol="1" rtlCol="0" anchor="t" anchorCtr="0" compatLnSpc="1">
            <a:prstTxWarp prst="textNoShape">
              <a:avLst/>
            </a:prstTxWarp>
          </a:bodyPr>
          <a:lstStyle/>
          <a:p>
            <a:pPr algn="ctr" defTabSz="411458"/>
            <a:endParaRPr lang="en-AU" sz="1620" dirty="0">
              <a:solidFill>
                <a:srgbClr val="333366"/>
              </a:solidFill>
            </a:endParaRPr>
          </a:p>
        </p:txBody>
      </p:sp>
      <p:sp>
        <p:nvSpPr>
          <p:cNvPr id="2" name="Titre 1"/>
          <p:cNvSpPr>
            <a:spLocks noGrp="1"/>
          </p:cNvSpPr>
          <p:nvPr>
            <p:ph type="title" hasCustomPrompt="1"/>
          </p:nvPr>
        </p:nvSpPr>
        <p:spPr/>
        <p:txBody>
          <a:bodyPr/>
          <a:lstStyle/>
          <a:p>
            <a:r>
              <a:rPr lang="en-AU" sz="1800" b="1" kern="1200" dirty="0">
                <a:solidFill>
                  <a:srgbClr val="333366"/>
                </a:solidFill>
                <a:effectLst/>
                <a:latin typeface="+mj-lt"/>
              </a:rPr>
              <a:t>Click to edit Master title style</a:t>
            </a:r>
            <a:r>
              <a:rPr lang="en-AU" dirty="0"/>
              <a:t> </a:t>
            </a:r>
            <a:endParaRPr lang="fr-FR" dirty="0"/>
          </a:p>
        </p:txBody>
      </p:sp>
      <p:sp>
        <p:nvSpPr>
          <p:cNvPr id="30" name="Espace réservé du texte 2"/>
          <p:cNvSpPr>
            <a:spLocks noGrp="1"/>
          </p:cNvSpPr>
          <p:nvPr>
            <p:ph idx="1" hasCustomPrompt="1"/>
          </p:nvPr>
        </p:nvSpPr>
        <p:spPr>
          <a:xfrm>
            <a:off x="179515" y="696544"/>
            <a:ext cx="5322434" cy="3934455"/>
          </a:xfrm>
          <a:prstGeom prst="rect">
            <a:avLst/>
          </a:prstGeom>
        </p:spPr>
        <p:txBody>
          <a:bodyPr vert="horz" lIns="91440" tIns="45720" rIns="91440" bIns="45720" rtlCol="0">
            <a:no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32" name="Espace réservé du texte 6"/>
          <p:cNvSpPr>
            <a:spLocks noGrp="1"/>
          </p:cNvSpPr>
          <p:nvPr>
            <p:ph type="body" sz="quarter" idx="11" hasCustomPrompt="1"/>
          </p:nvPr>
        </p:nvSpPr>
        <p:spPr>
          <a:xfrm>
            <a:off x="5509837" y="696551"/>
            <a:ext cx="3431610" cy="3934454"/>
          </a:xfrm>
        </p:spPr>
        <p:txBody>
          <a:bodyPr anchor="ctr" anchorCtr="0"/>
          <a:lstStyle>
            <a:lvl1pPr marL="0" indent="0" algn="r">
              <a:buFontTx/>
              <a:buNone/>
              <a:defRPr sz="1440" b="1" baseline="0">
                <a:solidFill>
                  <a:srgbClr val="FFFFFF"/>
                </a:solidFill>
              </a:defRPr>
            </a:lvl1pPr>
          </a:lstStyle>
          <a:p>
            <a:pPr lvl="0"/>
            <a:r>
              <a:rPr lang="en-AU" noProof="0" dirty="0"/>
              <a:t>Click to edit Master text styles</a:t>
            </a:r>
          </a:p>
        </p:txBody>
      </p:sp>
      <p:grpSp>
        <p:nvGrpSpPr>
          <p:cNvPr id="17" name="Group 25"/>
          <p:cNvGrpSpPr/>
          <p:nvPr userDrawn="1"/>
        </p:nvGrpSpPr>
        <p:grpSpPr>
          <a:xfrm>
            <a:off x="7263123" y="4812385"/>
            <a:ext cx="1632238" cy="197319"/>
            <a:chOff x="2619375" y="-595312"/>
            <a:chExt cx="1785938" cy="215899"/>
          </a:xfrm>
        </p:grpSpPr>
        <p:sp>
          <p:nvSpPr>
            <p:cNvPr id="18" name="Freeform 12"/>
            <p:cNvSpPr>
              <a:spLocks/>
            </p:cNvSpPr>
            <p:nvPr userDrawn="1"/>
          </p:nvSpPr>
          <p:spPr bwMode="auto">
            <a:xfrm>
              <a:off x="4175125" y="-595312"/>
              <a:ext cx="230188" cy="215899"/>
            </a:xfrm>
            <a:custGeom>
              <a:avLst/>
              <a:gdLst>
                <a:gd name="T0" fmla="*/ 180 w 180"/>
                <a:gd name="T1" fmla="*/ 122 h 166"/>
                <a:gd name="T2" fmla="*/ 155 w 180"/>
                <a:gd name="T3" fmla="*/ 156 h 166"/>
                <a:gd name="T4" fmla="*/ 81 w 180"/>
                <a:gd name="T5" fmla="*/ 166 h 166"/>
                <a:gd name="T6" fmla="*/ 0 w 180"/>
                <a:gd name="T7" fmla="*/ 158 h 166"/>
                <a:gd name="T8" fmla="*/ 0 w 180"/>
                <a:gd name="T9" fmla="*/ 132 h 166"/>
                <a:gd name="T10" fmla="*/ 143 w 180"/>
                <a:gd name="T11" fmla="*/ 132 h 166"/>
                <a:gd name="T12" fmla="*/ 143 w 180"/>
                <a:gd name="T13" fmla="*/ 97 h 166"/>
                <a:gd name="T14" fmla="*/ 42 w 180"/>
                <a:gd name="T15" fmla="*/ 97 h 166"/>
                <a:gd name="T16" fmla="*/ 1 w 180"/>
                <a:gd name="T17" fmla="*/ 59 h 166"/>
                <a:gd name="T18" fmla="*/ 1 w 180"/>
                <a:gd name="T19" fmla="*/ 44 h 166"/>
                <a:gd name="T20" fmla="*/ 26 w 180"/>
                <a:gd name="T21" fmla="*/ 9 h 166"/>
                <a:gd name="T22" fmla="*/ 97 w 180"/>
                <a:gd name="T23" fmla="*/ 0 h 166"/>
                <a:gd name="T24" fmla="*/ 177 w 180"/>
                <a:gd name="T25" fmla="*/ 8 h 166"/>
                <a:gd name="T26" fmla="*/ 177 w 180"/>
                <a:gd name="T27" fmla="*/ 34 h 166"/>
                <a:gd name="T28" fmla="*/ 37 w 180"/>
                <a:gd name="T29" fmla="*/ 34 h 166"/>
                <a:gd name="T30" fmla="*/ 37 w 180"/>
                <a:gd name="T31" fmla="*/ 64 h 166"/>
                <a:gd name="T32" fmla="*/ 138 w 180"/>
                <a:gd name="T33" fmla="*/ 64 h 166"/>
                <a:gd name="T34" fmla="*/ 180 w 180"/>
                <a:gd name="T35" fmla="*/ 102 h 166"/>
                <a:gd name="T36" fmla="*/ 180 w 180"/>
                <a:gd name="T37" fmla="*/ 1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19" name="Freeform 13"/>
            <p:cNvSpPr>
              <a:spLocks/>
            </p:cNvSpPr>
            <p:nvPr userDrawn="1"/>
          </p:nvSpPr>
          <p:spPr bwMode="auto">
            <a:xfrm>
              <a:off x="3868738" y="-595312"/>
              <a:ext cx="225425" cy="215899"/>
            </a:xfrm>
            <a:custGeom>
              <a:avLst/>
              <a:gdLst>
                <a:gd name="T0" fmla="*/ 177 w 177"/>
                <a:gd name="T1" fmla="*/ 158 h 166"/>
                <a:gd name="T2" fmla="*/ 89 w 177"/>
                <a:gd name="T3" fmla="*/ 166 h 166"/>
                <a:gd name="T4" fmla="*/ 0 w 177"/>
                <a:gd name="T5" fmla="*/ 158 h 166"/>
                <a:gd name="T6" fmla="*/ 0 w 177"/>
                <a:gd name="T7" fmla="*/ 8 h 166"/>
                <a:gd name="T8" fmla="*/ 88 w 177"/>
                <a:gd name="T9" fmla="*/ 0 h 166"/>
                <a:gd name="T10" fmla="*/ 176 w 177"/>
                <a:gd name="T11" fmla="*/ 8 h 166"/>
                <a:gd name="T12" fmla="*/ 176 w 177"/>
                <a:gd name="T13" fmla="*/ 35 h 166"/>
                <a:gd name="T14" fmla="*/ 43 w 177"/>
                <a:gd name="T15" fmla="*/ 35 h 166"/>
                <a:gd name="T16" fmla="*/ 43 w 177"/>
                <a:gd name="T17" fmla="*/ 65 h 166"/>
                <a:gd name="T18" fmla="*/ 130 w 177"/>
                <a:gd name="T19" fmla="*/ 65 h 166"/>
                <a:gd name="T20" fmla="*/ 130 w 177"/>
                <a:gd name="T21" fmla="*/ 96 h 166"/>
                <a:gd name="T22" fmla="*/ 43 w 177"/>
                <a:gd name="T23" fmla="*/ 96 h 166"/>
                <a:gd name="T24" fmla="*/ 43 w 177"/>
                <a:gd name="T25" fmla="*/ 132 h 166"/>
                <a:gd name="T26" fmla="*/ 177 w 177"/>
                <a:gd name="T27" fmla="*/ 132 h 166"/>
                <a:gd name="T28" fmla="*/ 177 w 177"/>
                <a:gd name="T29"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0" name="Freeform 14"/>
            <p:cNvSpPr>
              <a:spLocks/>
            </p:cNvSpPr>
            <p:nvPr userDrawn="1"/>
          </p:nvSpPr>
          <p:spPr bwMode="auto">
            <a:xfrm>
              <a:off x="3602038" y="-588963"/>
              <a:ext cx="201613" cy="209550"/>
            </a:xfrm>
            <a:custGeom>
              <a:avLst/>
              <a:gdLst>
                <a:gd name="T0" fmla="*/ 158 w 158"/>
                <a:gd name="T1" fmla="*/ 154 h 162"/>
                <a:gd name="T2" fmla="*/ 80 w 158"/>
                <a:gd name="T3" fmla="*/ 162 h 162"/>
                <a:gd name="T4" fmla="*/ 0 w 158"/>
                <a:gd name="T5" fmla="*/ 154 h 162"/>
                <a:gd name="T6" fmla="*/ 0 w 158"/>
                <a:gd name="T7" fmla="*/ 0 h 162"/>
                <a:gd name="T8" fmla="*/ 43 w 158"/>
                <a:gd name="T9" fmla="*/ 0 h 162"/>
                <a:gd name="T10" fmla="*/ 43 w 158"/>
                <a:gd name="T11" fmla="*/ 126 h 162"/>
                <a:gd name="T12" fmla="*/ 158 w 158"/>
                <a:gd name="T13" fmla="*/ 126 h 162"/>
                <a:gd name="T14" fmla="*/ 158 w 158"/>
                <a:gd name="T15" fmla="*/ 154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1" name="Freeform 15"/>
            <p:cNvSpPr>
              <a:spLocks/>
            </p:cNvSpPr>
            <p:nvPr userDrawn="1"/>
          </p:nvSpPr>
          <p:spPr bwMode="auto">
            <a:xfrm>
              <a:off x="3248025" y="-588963"/>
              <a:ext cx="288925" cy="207962"/>
            </a:xfrm>
            <a:custGeom>
              <a:avLst/>
              <a:gdLst>
                <a:gd name="T0" fmla="*/ 226 w 226"/>
                <a:gd name="T1" fmla="*/ 155 h 161"/>
                <a:gd name="T2" fmla="*/ 179 w 226"/>
                <a:gd name="T3" fmla="*/ 161 h 161"/>
                <a:gd name="T4" fmla="*/ 114 w 226"/>
                <a:gd name="T5" fmla="*/ 29 h 161"/>
                <a:gd name="T6" fmla="*/ 110 w 226"/>
                <a:gd name="T7" fmla="*/ 29 h 161"/>
                <a:gd name="T8" fmla="*/ 45 w 226"/>
                <a:gd name="T9" fmla="*/ 161 h 161"/>
                <a:gd name="T10" fmla="*/ 0 w 226"/>
                <a:gd name="T11" fmla="*/ 155 h 161"/>
                <a:gd name="T12" fmla="*/ 83 w 226"/>
                <a:gd name="T13" fmla="*/ 0 h 161"/>
                <a:gd name="T14" fmla="*/ 142 w 226"/>
                <a:gd name="T15" fmla="*/ 0 h 161"/>
                <a:gd name="T16" fmla="*/ 226 w 226"/>
                <a:gd name="T17"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2" name="Oval 16"/>
            <p:cNvSpPr>
              <a:spLocks noChangeArrowheads="1"/>
            </p:cNvSpPr>
            <p:nvPr userDrawn="1"/>
          </p:nvSpPr>
          <p:spPr bwMode="auto">
            <a:xfrm>
              <a:off x="3355975" y="-474663"/>
              <a:ext cx="71438" cy="7143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31" name="Freeform 17"/>
            <p:cNvSpPr>
              <a:spLocks/>
            </p:cNvSpPr>
            <p:nvPr userDrawn="1"/>
          </p:nvSpPr>
          <p:spPr bwMode="auto">
            <a:xfrm>
              <a:off x="2940050" y="-592138"/>
              <a:ext cx="242888" cy="211137"/>
            </a:xfrm>
            <a:custGeom>
              <a:avLst/>
              <a:gdLst>
                <a:gd name="T0" fmla="*/ 190 w 190"/>
                <a:gd name="T1" fmla="*/ 158 h 163"/>
                <a:gd name="T2" fmla="*/ 148 w 190"/>
                <a:gd name="T3" fmla="*/ 163 h 163"/>
                <a:gd name="T4" fmla="*/ 148 w 190"/>
                <a:gd name="T5" fmla="*/ 96 h 163"/>
                <a:gd name="T6" fmla="*/ 42 w 190"/>
                <a:gd name="T7" fmla="*/ 96 h 163"/>
                <a:gd name="T8" fmla="*/ 42 w 190"/>
                <a:gd name="T9" fmla="*/ 163 h 163"/>
                <a:gd name="T10" fmla="*/ 0 w 190"/>
                <a:gd name="T11" fmla="*/ 158 h 163"/>
                <a:gd name="T12" fmla="*/ 0 w 190"/>
                <a:gd name="T13" fmla="*/ 5 h 163"/>
                <a:gd name="T14" fmla="*/ 42 w 190"/>
                <a:gd name="T15" fmla="*/ 0 h 163"/>
                <a:gd name="T16" fmla="*/ 42 w 190"/>
                <a:gd name="T17" fmla="*/ 65 h 163"/>
                <a:gd name="T18" fmla="*/ 148 w 190"/>
                <a:gd name="T19" fmla="*/ 65 h 163"/>
                <a:gd name="T20" fmla="*/ 148 w 190"/>
                <a:gd name="T21" fmla="*/ 0 h 163"/>
                <a:gd name="T22" fmla="*/ 190 w 190"/>
                <a:gd name="T23" fmla="*/ 5 h 163"/>
                <a:gd name="T24" fmla="*/ 190 w 190"/>
                <a:gd name="T25"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33" name="Freeform 18"/>
            <p:cNvSpPr>
              <a:spLocks/>
            </p:cNvSpPr>
            <p:nvPr userDrawn="1"/>
          </p:nvSpPr>
          <p:spPr bwMode="auto">
            <a:xfrm>
              <a:off x="2619375" y="-595312"/>
              <a:ext cx="244475" cy="211137"/>
            </a:xfrm>
            <a:custGeom>
              <a:avLst/>
              <a:gdLst>
                <a:gd name="T0" fmla="*/ 192 w 192"/>
                <a:gd name="T1" fmla="*/ 35 h 162"/>
                <a:gd name="T2" fmla="*/ 117 w 192"/>
                <a:gd name="T3" fmla="*/ 35 h 162"/>
                <a:gd name="T4" fmla="*/ 117 w 192"/>
                <a:gd name="T5" fmla="*/ 162 h 162"/>
                <a:gd name="T6" fmla="*/ 75 w 192"/>
                <a:gd name="T7" fmla="*/ 162 h 162"/>
                <a:gd name="T8" fmla="*/ 75 w 192"/>
                <a:gd name="T9" fmla="*/ 35 h 162"/>
                <a:gd name="T10" fmla="*/ 0 w 192"/>
                <a:gd name="T11" fmla="*/ 35 h 162"/>
                <a:gd name="T12" fmla="*/ 0 w 192"/>
                <a:gd name="T13" fmla="*/ 8 h 162"/>
                <a:gd name="T14" fmla="*/ 96 w 192"/>
                <a:gd name="T15" fmla="*/ 0 h 162"/>
                <a:gd name="T16" fmla="*/ 192 w 192"/>
                <a:gd name="T17" fmla="*/ 8 h 162"/>
                <a:gd name="T18" fmla="*/ 192 w 192"/>
                <a:gd name="T19"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grpSp>
    </p:spTree>
    <p:extLst>
      <p:ext uri="{BB962C8B-B14F-4D97-AF65-F5344CB8AC3E}">
        <p14:creationId xmlns:p14="http://schemas.microsoft.com/office/powerpoint/2010/main" val="2751113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Title and Content">
    <p:spTree>
      <p:nvGrpSpPr>
        <p:cNvPr id="1" name=""/>
        <p:cNvGrpSpPr/>
        <p:nvPr/>
      </p:nvGrpSpPr>
      <p:grpSpPr>
        <a:xfrm>
          <a:off x="0" y="0"/>
          <a:ext cx="0" cy="0"/>
          <a:chOff x="0" y="0"/>
          <a:chExt cx="0" cy="0"/>
        </a:xfrm>
      </p:grpSpPr>
      <p:sp>
        <p:nvSpPr>
          <p:cNvPr id="13" name="Oval 41"/>
          <p:cNvSpPr>
            <a:spLocks noChangeArrowheads="1"/>
          </p:cNvSpPr>
          <p:nvPr userDrawn="1"/>
        </p:nvSpPr>
        <p:spPr bwMode="auto">
          <a:xfrm>
            <a:off x="5024440" y="-2908240"/>
            <a:ext cx="11338832" cy="11544925"/>
          </a:xfrm>
          <a:prstGeom prst="ellipse">
            <a:avLst/>
          </a:prstGeom>
          <a:noFill/>
          <a:ln w="6350">
            <a:solidFill>
              <a:schemeClr val="bg1">
                <a:lumMod val="8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14" name="Oval 41"/>
          <p:cNvSpPr>
            <a:spLocks noChangeArrowheads="1"/>
          </p:cNvSpPr>
          <p:nvPr userDrawn="1"/>
        </p:nvSpPr>
        <p:spPr bwMode="auto">
          <a:xfrm>
            <a:off x="5429440" y="-1897567"/>
            <a:ext cx="11338832" cy="11544925"/>
          </a:xfrm>
          <a:prstGeom prst="ellipse">
            <a:avLst/>
          </a:prstGeom>
          <a:noFill/>
          <a:ln w="6350">
            <a:solidFill>
              <a:schemeClr val="bg1">
                <a:lumMod val="75000"/>
              </a:schemeClr>
            </a:solidFill>
            <a:round/>
            <a:headEnd/>
            <a:tailEnd/>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grpSp>
        <p:nvGrpSpPr>
          <p:cNvPr id="16" name="Group 25"/>
          <p:cNvGrpSpPr/>
          <p:nvPr userDrawn="1"/>
        </p:nvGrpSpPr>
        <p:grpSpPr>
          <a:xfrm>
            <a:off x="7256339" y="4879331"/>
            <a:ext cx="1692409" cy="153444"/>
            <a:chOff x="2619375" y="-595312"/>
            <a:chExt cx="1785938" cy="215899"/>
          </a:xfrm>
        </p:grpSpPr>
        <p:sp>
          <p:nvSpPr>
            <p:cNvPr id="23" name="Freeform 12"/>
            <p:cNvSpPr>
              <a:spLocks/>
            </p:cNvSpPr>
            <p:nvPr userDrawn="1"/>
          </p:nvSpPr>
          <p:spPr bwMode="auto">
            <a:xfrm>
              <a:off x="4175125" y="-595312"/>
              <a:ext cx="230188" cy="215899"/>
            </a:xfrm>
            <a:custGeom>
              <a:avLst/>
              <a:gdLst>
                <a:gd name="T0" fmla="*/ 180 w 180"/>
                <a:gd name="T1" fmla="*/ 122 h 166"/>
                <a:gd name="T2" fmla="*/ 155 w 180"/>
                <a:gd name="T3" fmla="*/ 156 h 166"/>
                <a:gd name="T4" fmla="*/ 81 w 180"/>
                <a:gd name="T5" fmla="*/ 166 h 166"/>
                <a:gd name="T6" fmla="*/ 0 w 180"/>
                <a:gd name="T7" fmla="*/ 158 h 166"/>
                <a:gd name="T8" fmla="*/ 0 w 180"/>
                <a:gd name="T9" fmla="*/ 132 h 166"/>
                <a:gd name="T10" fmla="*/ 143 w 180"/>
                <a:gd name="T11" fmla="*/ 132 h 166"/>
                <a:gd name="T12" fmla="*/ 143 w 180"/>
                <a:gd name="T13" fmla="*/ 97 h 166"/>
                <a:gd name="T14" fmla="*/ 42 w 180"/>
                <a:gd name="T15" fmla="*/ 97 h 166"/>
                <a:gd name="T16" fmla="*/ 1 w 180"/>
                <a:gd name="T17" fmla="*/ 59 h 166"/>
                <a:gd name="T18" fmla="*/ 1 w 180"/>
                <a:gd name="T19" fmla="*/ 44 h 166"/>
                <a:gd name="T20" fmla="*/ 26 w 180"/>
                <a:gd name="T21" fmla="*/ 9 h 166"/>
                <a:gd name="T22" fmla="*/ 97 w 180"/>
                <a:gd name="T23" fmla="*/ 0 h 166"/>
                <a:gd name="T24" fmla="*/ 177 w 180"/>
                <a:gd name="T25" fmla="*/ 8 h 166"/>
                <a:gd name="T26" fmla="*/ 177 w 180"/>
                <a:gd name="T27" fmla="*/ 34 h 166"/>
                <a:gd name="T28" fmla="*/ 37 w 180"/>
                <a:gd name="T29" fmla="*/ 34 h 166"/>
                <a:gd name="T30" fmla="*/ 37 w 180"/>
                <a:gd name="T31" fmla="*/ 64 h 166"/>
                <a:gd name="T32" fmla="*/ 138 w 180"/>
                <a:gd name="T33" fmla="*/ 64 h 166"/>
                <a:gd name="T34" fmla="*/ 180 w 180"/>
                <a:gd name="T35" fmla="*/ 102 h 166"/>
                <a:gd name="T36" fmla="*/ 180 w 180"/>
                <a:gd name="T37" fmla="*/ 12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66">
                  <a:moveTo>
                    <a:pt x="180" y="122"/>
                  </a:moveTo>
                  <a:cubicBezTo>
                    <a:pt x="180" y="144"/>
                    <a:pt x="173" y="151"/>
                    <a:pt x="155" y="156"/>
                  </a:cubicBezTo>
                  <a:cubicBezTo>
                    <a:pt x="136" y="162"/>
                    <a:pt x="101" y="166"/>
                    <a:pt x="81" y="166"/>
                  </a:cubicBezTo>
                  <a:cubicBezTo>
                    <a:pt x="57" y="166"/>
                    <a:pt x="26" y="164"/>
                    <a:pt x="0" y="158"/>
                  </a:cubicBezTo>
                  <a:cubicBezTo>
                    <a:pt x="0" y="132"/>
                    <a:pt x="0" y="132"/>
                    <a:pt x="0" y="132"/>
                  </a:cubicBezTo>
                  <a:cubicBezTo>
                    <a:pt x="143" y="132"/>
                    <a:pt x="143" y="132"/>
                    <a:pt x="143" y="132"/>
                  </a:cubicBezTo>
                  <a:cubicBezTo>
                    <a:pt x="143" y="97"/>
                    <a:pt x="143" y="97"/>
                    <a:pt x="143" y="97"/>
                  </a:cubicBezTo>
                  <a:cubicBezTo>
                    <a:pt x="42" y="97"/>
                    <a:pt x="42" y="97"/>
                    <a:pt x="42" y="97"/>
                  </a:cubicBezTo>
                  <a:cubicBezTo>
                    <a:pt x="12" y="97"/>
                    <a:pt x="1" y="89"/>
                    <a:pt x="1" y="59"/>
                  </a:cubicBezTo>
                  <a:cubicBezTo>
                    <a:pt x="1" y="44"/>
                    <a:pt x="1" y="44"/>
                    <a:pt x="1" y="44"/>
                  </a:cubicBezTo>
                  <a:cubicBezTo>
                    <a:pt x="1" y="20"/>
                    <a:pt x="7" y="13"/>
                    <a:pt x="26" y="9"/>
                  </a:cubicBezTo>
                  <a:cubicBezTo>
                    <a:pt x="45" y="4"/>
                    <a:pt x="77" y="0"/>
                    <a:pt x="97" y="0"/>
                  </a:cubicBezTo>
                  <a:cubicBezTo>
                    <a:pt x="122" y="0"/>
                    <a:pt x="151" y="2"/>
                    <a:pt x="177" y="8"/>
                  </a:cubicBezTo>
                  <a:cubicBezTo>
                    <a:pt x="177" y="34"/>
                    <a:pt x="177" y="34"/>
                    <a:pt x="177" y="34"/>
                  </a:cubicBezTo>
                  <a:cubicBezTo>
                    <a:pt x="37" y="34"/>
                    <a:pt x="37" y="34"/>
                    <a:pt x="37" y="34"/>
                  </a:cubicBezTo>
                  <a:cubicBezTo>
                    <a:pt x="37" y="64"/>
                    <a:pt x="37" y="64"/>
                    <a:pt x="37" y="64"/>
                  </a:cubicBezTo>
                  <a:cubicBezTo>
                    <a:pt x="138" y="64"/>
                    <a:pt x="138" y="64"/>
                    <a:pt x="138" y="64"/>
                  </a:cubicBezTo>
                  <a:cubicBezTo>
                    <a:pt x="168" y="64"/>
                    <a:pt x="180" y="72"/>
                    <a:pt x="180" y="102"/>
                  </a:cubicBezTo>
                  <a:cubicBezTo>
                    <a:pt x="180" y="122"/>
                    <a:pt x="180" y="122"/>
                    <a:pt x="180" y="1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4" name="Freeform 13"/>
            <p:cNvSpPr>
              <a:spLocks/>
            </p:cNvSpPr>
            <p:nvPr userDrawn="1"/>
          </p:nvSpPr>
          <p:spPr bwMode="auto">
            <a:xfrm>
              <a:off x="3868738" y="-595312"/>
              <a:ext cx="225425" cy="215899"/>
            </a:xfrm>
            <a:custGeom>
              <a:avLst/>
              <a:gdLst>
                <a:gd name="T0" fmla="*/ 177 w 177"/>
                <a:gd name="T1" fmla="*/ 158 h 166"/>
                <a:gd name="T2" fmla="*/ 89 w 177"/>
                <a:gd name="T3" fmla="*/ 166 h 166"/>
                <a:gd name="T4" fmla="*/ 0 w 177"/>
                <a:gd name="T5" fmla="*/ 158 h 166"/>
                <a:gd name="T6" fmla="*/ 0 w 177"/>
                <a:gd name="T7" fmla="*/ 8 h 166"/>
                <a:gd name="T8" fmla="*/ 88 w 177"/>
                <a:gd name="T9" fmla="*/ 0 h 166"/>
                <a:gd name="T10" fmla="*/ 176 w 177"/>
                <a:gd name="T11" fmla="*/ 8 h 166"/>
                <a:gd name="T12" fmla="*/ 176 w 177"/>
                <a:gd name="T13" fmla="*/ 35 h 166"/>
                <a:gd name="T14" fmla="*/ 43 w 177"/>
                <a:gd name="T15" fmla="*/ 35 h 166"/>
                <a:gd name="T16" fmla="*/ 43 w 177"/>
                <a:gd name="T17" fmla="*/ 65 h 166"/>
                <a:gd name="T18" fmla="*/ 130 w 177"/>
                <a:gd name="T19" fmla="*/ 65 h 166"/>
                <a:gd name="T20" fmla="*/ 130 w 177"/>
                <a:gd name="T21" fmla="*/ 96 h 166"/>
                <a:gd name="T22" fmla="*/ 43 w 177"/>
                <a:gd name="T23" fmla="*/ 96 h 166"/>
                <a:gd name="T24" fmla="*/ 43 w 177"/>
                <a:gd name="T25" fmla="*/ 132 h 166"/>
                <a:gd name="T26" fmla="*/ 177 w 177"/>
                <a:gd name="T27" fmla="*/ 132 h 166"/>
                <a:gd name="T28" fmla="*/ 177 w 177"/>
                <a:gd name="T29" fmla="*/ 15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66">
                  <a:moveTo>
                    <a:pt x="177" y="158"/>
                  </a:moveTo>
                  <a:cubicBezTo>
                    <a:pt x="147" y="164"/>
                    <a:pt x="118" y="166"/>
                    <a:pt x="89" y="166"/>
                  </a:cubicBezTo>
                  <a:cubicBezTo>
                    <a:pt x="60" y="166"/>
                    <a:pt x="30" y="164"/>
                    <a:pt x="0" y="158"/>
                  </a:cubicBezTo>
                  <a:cubicBezTo>
                    <a:pt x="0" y="8"/>
                    <a:pt x="0" y="8"/>
                    <a:pt x="0" y="8"/>
                  </a:cubicBezTo>
                  <a:cubicBezTo>
                    <a:pt x="30" y="2"/>
                    <a:pt x="60" y="0"/>
                    <a:pt x="88" y="0"/>
                  </a:cubicBezTo>
                  <a:cubicBezTo>
                    <a:pt x="117" y="0"/>
                    <a:pt x="147" y="2"/>
                    <a:pt x="176" y="8"/>
                  </a:cubicBezTo>
                  <a:cubicBezTo>
                    <a:pt x="176" y="35"/>
                    <a:pt x="176" y="35"/>
                    <a:pt x="176" y="35"/>
                  </a:cubicBezTo>
                  <a:cubicBezTo>
                    <a:pt x="43" y="35"/>
                    <a:pt x="43" y="35"/>
                    <a:pt x="43" y="35"/>
                  </a:cubicBezTo>
                  <a:cubicBezTo>
                    <a:pt x="43" y="65"/>
                    <a:pt x="43" y="65"/>
                    <a:pt x="43" y="65"/>
                  </a:cubicBezTo>
                  <a:cubicBezTo>
                    <a:pt x="130" y="65"/>
                    <a:pt x="130" y="65"/>
                    <a:pt x="130" y="65"/>
                  </a:cubicBezTo>
                  <a:cubicBezTo>
                    <a:pt x="130" y="96"/>
                    <a:pt x="130" y="96"/>
                    <a:pt x="130" y="96"/>
                  </a:cubicBezTo>
                  <a:cubicBezTo>
                    <a:pt x="43" y="96"/>
                    <a:pt x="43" y="96"/>
                    <a:pt x="43" y="96"/>
                  </a:cubicBezTo>
                  <a:cubicBezTo>
                    <a:pt x="43" y="132"/>
                    <a:pt x="43" y="132"/>
                    <a:pt x="43" y="132"/>
                  </a:cubicBezTo>
                  <a:cubicBezTo>
                    <a:pt x="177" y="132"/>
                    <a:pt x="177" y="132"/>
                    <a:pt x="177" y="132"/>
                  </a:cubicBezTo>
                  <a:cubicBezTo>
                    <a:pt x="177" y="158"/>
                    <a:pt x="177" y="158"/>
                    <a:pt x="177"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5" name="Freeform 14"/>
            <p:cNvSpPr>
              <a:spLocks/>
            </p:cNvSpPr>
            <p:nvPr userDrawn="1"/>
          </p:nvSpPr>
          <p:spPr bwMode="auto">
            <a:xfrm>
              <a:off x="3602038" y="-588963"/>
              <a:ext cx="201613" cy="209550"/>
            </a:xfrm>
            <a:custGeom>
              <a:avLst/>
              <a:gdLst>
                <a:gd name="T0" fmla="*/ 158 w 158"/>
                <a:gd name="T1" fmla="*/ 154 h 162"/>
                <a:gd name="T2" fmla="*/ 80 w 158"/>
                <a:gd name="T3" fmla="*/ 162 h 162"/>
                <a:gd name="T4" fmla="*/ 0 w 158"/>
                <a:gd name="T5" fmla="*/ 154 h 162"/>
                <a:gd name="T6" fmla="*/ 0 w 158"/>
                <a:gd name="T7" fmla="*/ 0 h 162"/>
                <a:gd name="T8" fmla="*/ 43 w 158"/>
                <a:gd name="T9" fmla="*/ 0 h 162"/>
                <a:gd name="T10" fmla="*/ 43 w 158"/>
                <a:gd name="T11" fmla="*/ 126 h 162"/>
                <a:gd name="T12" fmla="*/ 158 w 158"/>
                <a:gd name="T13" fmla="*/ 126 h 162"/>
                <a:gd name="T14" fmla="*/ 158 w 158"/>
                <a:gd name="T15" fmla="*/ 154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62">
                  <a:moveTo>
                    <a:pt x="158" y="154"/>
                  </a:moveTo>
                  <a:cubicBezTo>
                    <a:pt x="132" y="160"/>
                    <a:pt x="105" y="162"/>
                    <a:pt x="80" y="162"/>
                  </a:cubicBezTo>
                  <a:cubicBezTo>
                    <a:pt x="54" y="162"/>
                    <a:pt x="27" y="160"/>
                    <a:pt x="0" y="154"/>
                  </a:cubicBezTo>
                  <a:cubicBezTo>
                    <a:pt x="0" y="0"/>
                    <a:pt x="0" y="0"/>
                    <a:pt x="0" y="0"/>
                  </a:cubicBezTo>
                  <a:cubicBezTo>
                    <a:pt x="43" y="0"/>
                    <a:pt x="43" y="0"/>
                    <a:pt x="43" y="0"/>
                  </a:cubicBezTo>
                  <a:cubicBezTo>
                    <a:pt x="43" y="126"/>
                    <a:pt x="43" y="126"/>
                    <a:pt x="43" y="126"/>
                  </a:cubicBezTo>
                  <a:cubicBezTo>
                    <a:pt x="158" y="126"/>
                    <a:pt x="158" y="126"/>
                    <a:pt x="158" y="126"/>
                  </a:cubicBezTo>
                  <a:cubicBezTo>
                    <a:pt x="158" y="154"/>
                    <a:pt x="158" y="154"/>
                    <a:pt x="158" y="1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6" name="Freeform 15"/>
            <p:cNvSpPr>
              <a:spLocks/>
            </p:cNvSpPr>
            <p:nvPr userDrawn="1"/>
          </p:nvSpPr>
          <p:spPr bwMode="auto">
            <a:xfrm>
              <a:off x="3248025" y="-588963"/>
              <a:ext cx="288925" cy="207962"/>
            </a:xfrm>
            <a:custGeom>
              <a:avLst/>
              <a:gdLst>
                <a:gd name="T0" fmla="*/ 226 w 226"/>
                <a:gd name="T1" fmla="*/ 155 h 161"/>
                <a:gd name="T2" fmla="*/ 179 w 226"/>
                <a:gd name="T3" fmla="*/ 161 h 161"/>
                <a:gd name="T4" fmla="*/ 114 w 226"/>
                <a:gd name="T5" fmla="*/ 29 h 161"/>
                <a:gd name="T6" fmla="*/ 110 w 226"/>
                <a:gd name="T7" fmla="*/ 29 h 161"/>
                <a:gd name="T8" fmla="*/ 45 w 226"/>
                <a:gd name="T9" fmla="*/ 161 h 161"/>
                <a:gd name="T10" fmla="*/ 0 w 226"/>
                <a:gd name="T11" fmla="*/ 155 h 161"/>
                <a:gd name="T12" fmla="*/ 83 w 226"/>
                <a:gd name="T13" fmla="*/ 0 h 161"/>
                <a:gd name="T14" fmla="*/ 142 w 226"/>
                <a:gd name="T15" fmla="*/ 0 h 161"/>
                <a:gd name="T16" fmla="*/ 226 w 226"/>
                <a:gd name="T17" fmla="*/ 15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161">
                  <a:moveTo>
                    <a:pt x="226" y="155"/>
                  </a:moveTo>
                  <a:cubicBezTo>
                    <a:pt x="212" y="159"/>
                    <a:pt x="193" y="161"/>
                    <a:pt x="179" y="161"/>
                  </a:cubicBezTo>
                  <a:cubicBezTo>
                    <a:pt x="114" y="29"/>
                    <a:pt x="114" y="29"/>
                    <a:pt x="114" y="29"/>
                  </a:cubicBezTo>
                  <a:cubicBezTo>
                    <a:pt x="110" y="29"/>
                    <a:pt x="110" y="29"/>
                    <a:pt x="110" y="29"/>
                  </a:cubicBezTo>
                  <a:cubicBezTo>
                    <a:pt x="45" y="161"/>
                    <a:pt x="45" y="161"/>
                    <a:pt x="45" y="161"/>
                  </a:cubicBezTo>
                  <a:cubicBezTo>
                    <a:pt x="31" y="161"/>
                    <a:pt x="15" y="159"/>
                    <a:pt x="0" y="155"/>
                  </a:cubicBezTo>
                  <a:cubicBezTo>
                    <a:pt x="83" y="0"/>
                    <a:pt x="83" y="0"/>
                    <a:pt x="83" y="0"/>
                  </a:cubicBezTo>
                  <a:cubicBezTo>
                    <a:pt x="142" y="0"/>
                    <a:pt x="142" y="0"/>
                    <a:pt x="142" y="0"/>
                  </a:cubicBezTo>
                  <a:cubicBezTo>
                    <a:pt x="226" y="155"/>
                    <a:pt x="226" y="155"/>
                    <a:pt x="226" y="15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7" name="Oval 16"/>
            <p:cNvSpPr>
              <a:spLocks noChangeArrowheads="1"/>
            </p:cNvSpPr>
            <p:nvPr userDrawn="1"/>
          </p:nvSpPr>
          <p:spPr bwMode="auto">
            <a:xfrm>
              <a:off x="3355975" y="-474663"/>
              <a:ext cx="71438" cy="7143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8" name="Freeform 17"/>
            <p:cNvSpPr>
              <a:spLocks/>
            </p:cNvSpPr>
            <p:nvPr userDrawn="1"/>
          </p:nvSpPr>
          <p:spPr bwMode="auto">
            <a:xfrm>
              <a:off x="2940050" y="-592138"/>
              <a:ext cx="242888" cy="211137"/>
            </a:xfrm>
            <a:custGeom>
              <a:avLst/>
              <a:gdLst>
                <a:gd name="T0" fmla="*/ 190 w 190"/>
                <a:gd name="T1" fmla="*/ 158 h 163"/>
                <a:gd name="T2" fmla="*/ 148 w 190"/>
                <a:gd name="T3" fmla="*/ 163 h 163"/>
                <a:gd name="T4" fmla="*/ 148 w 190"/>
                <a:gd name="T5" fmla="*/ 96 h 163"/>
                <a:gd name="T6" fmla="*/ 42 w 190"/>
                <a:gd name="T7" fmla="*/ 96 h 163"/>
                <a:gd name="T8" fmla="*/ 42 w 190"/>
                <a:gd name="T9" fmla="*/ 163 h 163"/>
                <a:gd name="T10" fmla="*/ 0 w 190"/>
                <a:gd name="T11" fmla="*/ 158 h 163"/>
                <a:gd name="T12" fmla="*/ 0 w 190"/>
                <a:gd name="T13" fmla="*/ 5 h 163"/>
                <a:gd name="T14" fmla="*/ 42 w 190"/>
                <a:gd name="T15" fmla="*/ 0 h 163"/>
                <a:gd name="T16" fmla="*/ 42 w 190"/>
                <a:gd name="T17" fmla="*/ 65 h 163"/>
                <a:gd name="T18" fmla="*/ 148 w 190"/>
                <a:gd name="T19" fmla="*/ 65 h 163"/>
                <a:gd name="T20" fmla="*/ 148 w 190"/>
                <a:gd name="T21" fmla="*/ 0 h 163"/>
                <a:gd name="T22" fmla="*/ 190 w 190"/>
                <a:gd name="T23" fmla="*/ 5 h 163"/>
                <a:gd name="T24" fmla="*/ 190 w 190"/>
                <a:gd name="T25"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63">
                  <a:moveTo>
                    <a:pt x="190" y="158"/>
                  </a:moveTo>
                  <a:cubicBezTo>
                    <a:pt x="177" y="161"/>
                    <a:pt x="162" y="163"/>
                    <a:pt x="148" y="163"/>
                  </a:cubicBezTo>
                  <a:cubicBezTo>
                    <a:pt x="148" y="96"/>
                    <a:pt x="148" y="96"/>
                    <a:pt x="148" y="96"/>
                  </a:cubicBezTo>
                  <a:cubicBezTo>
                    <a:pt x="42" y="96"/>
                    <a:pt x="42" y="96"/>
                    <a:pt x="42" y="96"/>
                  </a:cubicBezTo>
                  <a:cubicBezTo>
                    <a:pt x="42" y="163"/>
                    <a:pt x="42" y="163"/>
                    <a:pt x="42" y="163"/>
                  </a:cubicBezTo>
                  <a:cubicBezTo>
                    <a:pt x="28" y="163"/>
                    <a:pt x="13" y="161"/>
                    <a:pt x="0" y="158"/>
                  </a:cubicBezTo>
                  <a:cubicBezTo>
                    <a:pt x="0" y="5"/>
                    <a:pt x="0" y="5"/>
                    <a:pt x="0" y="5"/>
                  </a:cubicBezTo>
                  <a:cubicBezTo>
                    <a:pt x="13" y="1"/>
                    <a:pt x="28" y="0"/>
                    <a:pt x="42" y="0"/>
                  </a:cubicBezTo>
                  <a:cubicBezTo>
                    <a:pt x="42" y="65"/>
                    <a:pt x="42" y="65"/>
                    <a:pt x="42" y="65"/>
                  </a:cubicBezTo>
                  <a:cubicBezTo>
                    <a:pt x="148" y="65"/>
                    <a:pt x="148" y="65"/>
                    <a:pt x="148" y="65"/>
                  </a:cubicBezTo>
                  <a:cubicBezTo>
                    <a:pt x="148" y="0"/>
                    <a:pt x="148" y="0"/>
                    <a:pt x="148" y="0"/>
                  </a:cubicBezTo>
                  <a:cubicBezTo>
                    <a:pt x="162" y="0"/>
                    <a:pt x="177" y="1"/>
                    <a:pt x="190" y="5"/>
                  </a:cubicBezTo>
                  <a:cubicBezTo>
                    <a:pt x="190" y="158"/>
                    <a:pt x="190" y="158"/>
                    <a:pt x="190" y="15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sp>
          <p:nvSpPr>
            <p:cNvPr id="29" name="Freeform 18"/>
            <p:cNvSpPr>
              <a:spLocks/>
            </p:cNvSpPr>
            <p:nvPr userDrawn="1"/>
          </p:nvSpPr>
          <p:spPr bwMode="auto">
            <a:xfrm>
              <a:off x="2619375" y="-595312"/>
              <a:ext cx="244475" cy="211137"/>
            </a:xfrm>
            <a:custGeom>
              <a:avLst/>
              <a:gdLst>
                <a:gd name="T0" fmla="*/ 192 w 192"/>
                <a:gd name="T1" fmla="*/ 35 h 162"/>
                <a:gd name="T2" fmla="*/ 117 w 192"/>
                <a:gd name="T3" fmla="*/ 35 h 162"/>
                <a:gd name="T4" fmla="*/ 117 w 192"/>
                <a:gd name="T5" fmla="*/ 162 h 162"/>
                <a:gd name="T6" fmla="*/ 75 w 192"/>
                <a:gd name="T7" fmla="*/ 162 h 162"/>
                <a:gd name="T8" fmla="*/ 75 w 192"/>
                <a:gd name="T9" fmla="*/ 35 h 162"/>
                <a:gd name="T10" fmla="*/ 0 w 192"/>
                <a:gd name="T11" fmla="*/ 35 h 162"/>
                <a:gd name="T12" fmla="*/ 0 w 192"/>
                <a:gd name="T13" fmla="*/ 8 h 162"/>
                <a:gd name="T14" fmla="*/ 96 w 192"/>
                <a:gd name="T15" fmla="*/ 0 h 162"/>
                <a:gd name="T16" fmla="*/ 192 w 192"/>
                <a:gd name="T17" fmla="*/ 8 h 162"/>
                <a:gd name="T18" fmla="*/ 192 w 192"/>
                <a:gd name="T19"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62">
                  <a:moveTo>
                    <a:pt x="192" y="35"/>
                  </a:moveTo>
                  <a:cubicBezTo>
                    <a:pt x="117" y="35"/>
                    <a:pt x="117" y="35"/>
                    <a:pt x="117" y="35"/>
                  </a:cubicBezTo>
                  <a:cubicBezTo>
                    <a:pt x="117" y="162"/>
                    <a:pt x="117" y="162"/>
                    <a:pt x="117" y="162"/>
                  </a:cubicBezTo>
                  <a:cubicBezTo>
                    <a:pt x="75" y="162"/>
                    <a:pt x="75" y="162"/>
                    <a:pt x="75" y="162"/>
                  </a:cubicBezTo>
                  <a:cubicBezTo>
                    <a:pt x="75" y="35"/>
                    <a:pt x="75" y="35"/>
                    <a:pt x="75" y="35"/>
                  </a:cubicBezTo>
                  <a:cubicBezTo>
                    <a:pt x="0" y="35"/>
                    <a:pt x="0" y="35"/>
                    <a:pt x="0" y="35"/>
                  </a:cubicBezTo>
                  <a:cubicBezTo>
                    <a:pt x="0" y="8"/>
                    <a:pt x="0" y="8"/>
                    <a:pt x="0" y="8"/>
                  </a:cubicBezTo>
                  <a:cubicBezTo>
                    <a:pt x="33" y="2"/>
                    <a:pt x="65" y="0"/>
                    <a:pt x="96" y="0"/>
                  </a:cubicBezTo>
                  <a:cubicBezTo>
                    <a:pt x="127" y="0"/>
                    <a:pt x="160" y="2"/>
                    <a:pt x="192" y="8"/>
                  </a:cubicBezTo>
                  <a:cubicBezTo>
                    <a:pt x="192" y="35"/>
                    <a:pt x="192" y="35"/>
                    <a:pt x="192"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411458"/>
              <a:endParaRPr lang="en-AU" sz="1620">
                <a:solidFill>
                  <a:srgbClr val="333366"/>
                </a:solidFill>
              </a:endParaRPr>
            </a:p>
          </p:txBody>
        </p:sp>
      </p:grpSp>
      <p:sp>
        <p:nvSpPr>
          <p:cNvPr id="2" name="Titre 1"/>
          <p:cNvSpPr>
            <a:spLocks noGrp="1"/>
          </p:cNvSpPr>
          <p:nvPr>
            <p:ph type="title" hasCustomPrompt="1"/>
          </p:nvPr>
        </p:nvSpPr>
        <p:spPr/>
        <p:txBody>
          <a:bodyPr/>
          <a:lstStyle/>
          <a:p>
            <a:r>
              <a:rPr lang="en-AU" sz="1800" b="1" kern="1200" dirty="0">
                <a:solidFill>
                  <a:srgbClr val="333366"/>
                </a:solidFill>
                <a:effectLst/>
                <a:latin typeface="+mj-lt"/>
              </a:rPr>
              <a:t>Click to edit Master title style</a:t>
            </a:r>
            <a:r>
              <a:rPr lang="en-AU" dirty="0"/>
              <a:t> </a:t>
            </a:r>
            <a:endParaRPr lang="fr-FR" dirty="0"/>
          </a:p>
        </p:txBody>
      </p:sp>
      <p:sp>
        <p:nvSpPr>
          <p:cNvPr id="30" name="Espace réservé du texte 2"/>
          <p:cNvSpPr>
            <a:spLocks noGrp="1"/>
          </p:cNvSpPr>
          <p:nvPr>
            <p:ph idx="1" hasCustomPrompt="1"/>
          </p:nvPr>
        </p:nvSpPr>
        <p:spPr>
          <a:xfrm>
            <a:off x="179515" y="696544"/>
            <a:ext cx="5322434" cy="3934455"/>
          </a:xfrm>
          <a:prstGeom prst="rect">
            <a:avLst/>
          </a:prstGeom>
        </p:spPr>
        <p:txBody>
          <a:bodyPr vert="horz" lIns="91440" tIns="45720" rIns="91440" bIns="45720" rtlCol="0">
            <a:no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18" name="Picture Placeholder 2"/>
          <p:cNvSpPr>
            <a:spLocks noGrp="1"/>
          </p:cNvSpPr>
          <p:nvPr>
            <p:ph type="pic" sz="quarter" idx="10" hasCustomPrompt="1"/>
          </p:nvPr>
        </p:nvSpPr>
        <p:spPr bwMode="auto">
          <a:xfrm>
            <a:off x="5501955" y="-9523"/>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anchor="ctr" anchorCtr="0"/>
          <a:lstStyle>
            <a:lvl1pPr marL="0" indent="0" algn="ctr">
              <a:buFontTx/>
              <a:buNone/>
              <a:defRPr b="0">
                <a:solidFill>
                  <a:schemeClr val="bg1"/>
                </a:solidFill>
              </a:defRPr>
            </a:lvl1pPr>
          </a:lstStyle>
          <a:p>
            <a:r>
              <a:rPr lang="en-AU" dirty="0"/>
              <a:t>Click icon to add image</a:t>
            </a:r>
            <a:br>
              <a:rPr lang="en-AU" dirty="0"/>
            </a:br>
            <a:r>
              <a:rPr lang="en-AU" dirty="0"/>
              <a:t>to placeholder</a:t>
            </a:r>
          </a:p>
        </p:txBody>
      </p:sp>
    </p:spTree>
    <p:extLst>
      <p:ext uri="{BB962C8B-B14F-4D97-AF65-F5344CB8AC3E}">
        <p14:creationId xmlns:p14="http://schemas.microsoft.com/office/powerpoint/2010/main" val="2586955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AU" sz="1800" b="1" kern="1200" dirty="0">
                <a:solidFill>
                  <a:srgbClr val="333366"/>
                </a:solidFill>
                <a:effectLst/>
                <a:latin typeface="+mj-lt"/>
              </a:rPr>
              <a:t>Click to edit Master title style</a:t>
            </a:r>
            <a:r>
              <a:rPr lang="en-AU" dirty="0"/>
              <a:t> </a:t>
            </a:r>
            <a:endParaRPr lang="fr-FR" dirty="0"/>
          </a:p>
        </p:txBody>
      </p:sp>
      <p:sp>
        <p:nvSpPr>
          <p:cNvPr id="3" name="Espace réservé du contenu 2"/>
          <p:cNvSpPr>
            <a:spLocks noGrp="1"/>
          </p:cNvSpPr>
          <p:nvPr>
            <p:ph sz="half" idx="1" hasCustomPrompt="1"/>
          </p:nvPr>
        </p:nvSpPr>
        <p:spPr>
          <a:xfrm>
            <a:off x="457200" y="720931"/>
            <a:ext cx="4038600" cy="3917467"/>
          </a:xfrm>
        </p:spPr>
        <p:txBody>
          <a:bodyPr/>
          <a:lstStyle>
            <a:lvl1pPr>
              <a:defRPr sz="1440"/>
            </a:lvl1pPr>
            <a:lvl2pPr>
              <a:defRPr sz="1260"/>
            </a:lvl2pPr>
            <a:lvl3pPr>
              <a:defRPr sz="1080"/>
            </a:lvl3pPr>
            <a:lvl4pPr>
              <a:defRPr sz="1080"/>
            </a:lvl4pPr>
            <a:lvl5pPr>
              <a:defRPr sz="1080"/>
            </a:lvl5pPr>
            <a:lvl6pPr>
              <a:defRPr sz="1620"/>
            </a:lvl6pPr>
            <a:lvl7pPr>
              <a:defRPr sz="1620"/>
            </a:lvl7pPr>
            <a:lvl8pPr>
              <a:defRPr sz="1620"/>
            </a:lvl8pPr>
            <a:lvl9pPr>
              <a:defRPr sz="1620"/>
            </a:lvl9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4" name="Espace réservé du contenu 3"/>
          <p:cNvSpPr>
            <a:spLocks noGrp="1"/>
          </p:cNvSpPr>
          <p:nvPr>
            <p:ph sz="half" idx="2" hasCustomPrompt="1"/>
          </p:nvPr>
        </p:nvSpPr>
        <p:spPr>
          <a:xfrm>
            <a:off x="4648200" y="720931"/>
            <a:ext cx="4038600" cy="3917467"/>
          </a:xfrm>
        </p:spPr>
        <p:txBody>
          <a:bodyPr/>
          <a:lstStyle>
            <a:lvl1pPr>
              <a:defRPr sz="1440"/>
            </a:lvl1pPr>
            <a:lvl2pPr>
              <a:defRPr sz="1260"/>
            </a:lvl2pPr>
            <a:lvl3pPr>
              <a:defRPr sz="1080"/>
            </a:lvl3pPr>
            <a:lvl4pPr>
              <a:defRPr sz="1080"/>
            </a:lvl4pPr>
            <a:lvl5pPr>
              <a:defRPr sz="1080"/>
            </a:lvl5pPr>
            <a:lvl6pPr>
              <a:defRPr sz="1620"/>
            </a:lvl6pPr>
            <a:lvl7pPr>
              <a:defRPr sz="1620"/>
            </a:lvl7pPr>
            <a:lvl8pPr>
              <a:defRPr sz="1620"/>
            </a:lvl8pPr>
            <a:lvl9pPr>
              <a:defRPr sz="1620"/>
            </a:lvl9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Tree>
    <p:extLst>
      <p:ext uri="{BB962C8B-B14F-4D97-AF65-F5344CB8AC3E}">
        <p14:creationId xmlns:p14="http://schemas.microsoft.com/office/powerpoint/2010/main" val="2090697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AU" sz="1800" b="1" kern="1200" dirty="0">
                <a:solidFill>
                  <a:srgbClr val="333366"/>
                </a:solidFill>
                <a:effectLst/>
                <a:latin typeface="+mj-lt"/>
              </a:rPr>
              <a:t>Click to edit Master title style</a:t>
            </a:r>
            <a:endParaRPr lang="fr-FR" dirty="0"/>
          </a:p>
        </p:txBody>
      </p:sp>
    </p:spTree>
    <p:extLst>
      <p:ext uri="{BB962C8B-B14F-4D97-AF65-F5344CB8AC3E}">
        <p14:creationId xmlns:p14="http://schemas.microsoft.com/office/powerpoint/2010/main" val="2088178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Slide Titl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2058" y="1007223"/>
            <a:ext cx="4918023" cy="3190787"/>
          </a:xfrm>
        </p:spPr>
        <p:txBody>
          <a:bodyPr/>
          <a:lstStyle>
            <a:lvl1pPr algn="l">
              <a:defRPr sz="2340">
                <a:solidFill>
                  <a:srgbClr val="333366"/>
                </a:solidFill>
              </a:defRPr>
            </a:lvl1pPr>
          </a:lstStyle>
          <a:p>
            <a:r>
              <a:rPr lang="en-AU" noProof="0" dirty="0"/>
              <a:t>Click to edit Master</a:t>
            </a:r>
            <a:br>
              <a:rPr lang="en-AU" noProof="0" dirty="0"/>
            </a:br>
            <a:r>
              <a:rPr lang="en-AU" noProof="0" dirty="0"/>
              <a:t>title style</a:t>
            </a:r>
            <a:endParaRPr lang="fr-FR" dirty="0"/>
          </a:p>
        </p:txBody>
      </p:sp>
      <p:sp>
        <p:nvSpPr>
          <p:cNvPr id="24" name="Freeform 47"/>
          <p:cNvSpPr>
            <a:spLocks/>
          </p:cNvSpPr>
          <p:nvPr userDrawn="1"/>
        </p:nvSpPr>
        <p:spPr bwMode="auto">
          <a:xfrm>
            <a:off x="5210050" y="-514"/>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p:spPr>
        <p:txBody>
          <a:bodyPr vert="horz" wrap="square" lIns="82296" tIns="41148" rIns="82296" bIns="41148" numCol="1" anchor="t" anchorCtr="0" compatLnSpc="1">
            <a:prstTxWarp prst="textNoShape">
              <a:avLst/>
            </a:prstTxWarp>
          </a:bodyPr>
          <a:lstStyle/>
          <a:p>
            <a:pPr defTabSz="411458"/>
            <a:endParaRPr lang="en-AU" sz="1620">
              <a:solidFill>
                <a:srgbClr val="333366"/>
              </a:solidFill>
            </a:endParaRPr>
          </a:p>
        </p:txBody>
      </p:sp>
      <p:sp>
        <p:nvSpPr>
          <p:cNvPr id="31" name="Rectangle 1030"/>
          <p:cNvSpPr>
            <a:spLocks noChangeArrowheads="1"/>
          </p:cNvSpPr>
          <p:nvPr userDrawn="1"/>
        </p:nvSpPr>
        <p:spPr bwMode="auto">
          <a:xfrm>
            <a:off x="219129" y="4819438"/>
            <a:ext cx="4403725" cy="136525"/>
          </a:xfrm>
          <a:prstGeom prst="rect">
            <a:avLst/>
          </a:prstGeom>
          <a:noFill/>
          <a:ln>
            <a:noFill/>
          </a:ln>
          <a:effectLst/>
          <a:extLst/>
        </p:spPr>
        <p:txBody>
          <a:bodyPr tIns="0" bIns="0">
            <a:noAutofit/>
          </a:bodyPr>
          <a:lstStyle/>
          <a:p>
            <a:pPr defTabSz="411458"/>
            <a:r>
              <a:rPr lang="en-AU" sz="810" dirty="0">
                <a:solidFill>
                  <a:srgbClr val="333366"/>
                </a:solidFill>
              </a:rPr>
              <a:t>www.thalesgroup.com</a:t>
            </a:r>
          </a:p>
        </p:txBody>
      </p:sp>
      <p:sp>
        <p:nvSpPr>
          <p:cNvPr id="32" name="Sous-titre 2"/>
          <p:cNvSpPr>
            <a:spLocks noGrp="1"/>
          </p:cNvSpPr>
          <p:nvPr>
            <p:ph type="subTitle" idx="1" hasCustomPrompt="1"/>
          </p:nvPr>
        </p:nvSpPr>
        <p:spPr>
          <a:xfrm>
            <a:off x="302058" y="3134835"/>
            <a:ext cx="4918023" cy="286232"/>
          </a:xfrm>
        </p:spPr>
        <p:txBody>
          <a:bodyPr anchor="t" anchorCtr="0">
            <a:spAutoFit/>
          </a:bodyPr>
          <a:lstStyle>
            <a:lvl1pPr marL="0" indent="0" algn="l">
              <a:lnSpc>
                <a:spcPct val="100000"/>
              </a:lnSpc>
              <a:spcBef>
                <a:spcPts val="0"/>
              </a:spcBef>
              <a:spcAft>
                <a:spcPts val="0"/>
              </a:spcAft>
              <a:buNone/>
              <a:defRPr sz="1260" b="1" cap="all">
                <a:solidFill>
                  <a:srgbClr val="5DBFD4"/>
                </a:solidFill>
              </a:defRPr>
            </a:lvl1pPr>
            <a:lvl2pPr marL="411458" indent="0" algn="ctr">
              <a:buNone/>
              <a:defRPr>
                <a:solidFill>
                  <a:schemeClr val="tx1">
                    <a:tint val="75000"/>
                  </a:schemeClr>
                </a:solidFill>
              </a:defRPr>
            </a:lvl2pPr>
            <a:lvl3pPr marL="822914" indent="0" algn="ctr">
              <a:buNone/>
              <a:defRPr>
                <a:solidFill>
                  <a:schemeClr val="tx1">
                    <a:tint val="75000"/>
                  </a:schemeClr>
                </a:solidFill>
              </a:defRPr>
            </a:lvl3pPr>
            <a:lvl4pPr marL="1234372" indent="0" algn="ctr">
              <a:buNone/>
              <a:defRPr>
                <a:solidFill>
                  <a:schemeClr val="tx1">
                    <a:tint val="75000"/>
                  </a:schemeClr>
                </a:solidFill>
              </a:defRPr>
            </a:lvl4pPr>
            <a:lvl5pPr marL="1645828" indent="0" algn="ctr">
              <a:buNone/>
              <a:defRPr>
                <a:solidFill>
                  <a:schemeClr val="tx1">
                    <a:tint val="75000"/>
                  </a:schemeClr>
                </a:solidFill>
              </a:defRPr>
            </a:lvl5pPr>
            <a:lvl6pPr marL="2057287" indent="0" algn="ctr">
              <a:buNone/>
              <a:defRPr>
                <a:solidFill>
                  <a:schemeClr val="tx1">
                    <a:tint val="75000"/>
                  </a:schemeClr>
                </a:solidFill>
              </a:defRPr>
            </a:lvl6pPr>
            <a:lvl7pPr marL="2468741" indent="0" algn="ctr">
              <a:buNone/>
              <a:defRPr>
                <a:solidFill>
                  <a:schemeClr val="tx1">
                    <a:tint val="75000"/>
                  </a:schemeClr>
                </a:solidFill>
              </a:defRPr>
            </a:lvl7pPr>
            <a:lvl8pPr marL="2880199" indent="0" algn="ctr">
              <a:buNone/>
              <a:defRPr>
                <a:solidFill>
                  <a:schemeClr val="tx1">
                    <a:tint val="75000"/>
                  </a:schemeClr>
                </a:solidFill>
              </a:defRPr>
            </a:lvl8pPr>
            <a:lvl9pPr marL="3291658" indent="0" algn="ctr">
              <a:buNone/>
              <a:defRPr>
                <a:solidFill>
                  <a:schemeClr val="tx1">
                    <a:tint val="75000"/>
                  </a:schemeClr>
                </a:solidFill>
              </a:defRPr>
            </a:lvl9pPr>
          </a:lstStyle>
          <a:p>
            <a:r>
              <a:rPr lang="en-AU" noProof="0" dirty="0"/>
              <a:t>Click to edit master subtitle style</a:t>
            </a:r>
          </a:p>
        </p:txBody>
      </p:sp>
      <p:sp>
        <p:nvSpPr>
          <p:cNvPr id="13" name="Demi-cadre 12"/>
          <p:cNvSpPr/>
          <p:nvPr userDrawn="1"/>
        </p:nvSpPr>
        <p:spPr bwMode="auto">
          <a:xfrm>
            <a:off x="302049" y="1448489"/>
            <a:ext cx="386164" cy="393963"/>
          </a:xfrm>
          <a:prstGeom prst="halfFrame">
            <a:avLst>
              <a:gd name="adj1" fmla="val 12269"/>
              <a:gd name="adj2" fmla="val 13535"/>
            </a:avLst>
          </a:prstGeom>
          <a:solidFill>
            <a:srgbClr val="5DBFD4"/>
          </a:solidFill>
          <a:ln>
            <a:noFill/>
          </a:ln>
        </p:spPr>
        <p:txBody>
          <a:bodyPr vert="horz" wrap="square" lIns="82296" tIns="41148" rIns="82296" bIns="41148" numCol="1" rtlCol="0" anchor="t" anchorCtr="0" compatLnSpc="1">
            <a:prstTxWarp prst="textNoShape">
              <a:avLst/>
            </a:prstTxWarp>
          </a:bodyPr>
          <a:lstStyle/>
          <a:p>
            <a:pPr algn="ctr" defTabSz="411458"/>
            <a:endParaRPr lang="fr-FR" sz="1620">
              <a:solidFill>
                <a:srgbClr val="333366"/>
              </a:solidFill>
            </a:endParaRPr>
          </a:p>
        </p:txBody>
      </p:sp>
      <p:pic>
        <p:nvPicPr>
          <p:cNvPr id="14" name="Image 13" descr="logo_thales.png"/>
          <p:cNvPicPr>
            <a:picLocks noChangeAspect="1"/>
          </p:cNvPicPr>
          <p:nvPr userDrawn="1"/>
        </p:nvPicPr>
        <p:blipFill rotWithShape="1">
          <a:blip r:embed="rId2" cstate="screen">
            <a:extLst>
              <a:ext uri="{28A0092B-C50C-407E-A947-70E740481C1C}">
                <a14:useLocalDpi xmlns:a14="http://schemas.microsoft.com/office/drawing/2010/main"/>
              </a:ext>
            </a:extLst>
          </a:blip>
          <a:srcRect l="9051" t="36000" r="9051" b="36000"/>
          <a:stretch/>
        </p:blipFill>
        <p:spPr>
          <a:xfrm>
            <a:off x="235949" y="165683"/>
            <a:ext cx="2337181" cy="449458"/>
          </a:xfrm>
          <a:prstGeom prst="rect">
            <a:avLst/>
          </a:prstGeom>
        </p:spPr>
      </p:pic>
      <p:sp>
        <p:nvSpPr>
          <p:cNvPr id="12" name="ZoneTexte 11"/>
          <p:cNvSpPr txBox="1">
            <a:spLocks noChangeArrowheads="1"/>
          </p:cNvSpPr>
          <p:nvPr userDrawn="1"/>
        </p:nvSpPr>
        <p:spPr bwMode="auto">
          <a:xfrm>
            <a:off x="3707904" y="4626038"/>
            <a:ext cx="1728192" cy="421097"/>
          </a:xfrm>
          <a:prstGeom prst="rect">
            <a:avLst/>
          </a:prstGeom>
          <a:solidFill>
            <a:schemeClr val="bg1">
              <a:alpha val="50000"/>
            </a:schemeClr>
          </a:solidFill>
          <a:ln w="6350">
            <a:solidFill>
              <a:schemeClr val="bg1">
                <a:lumMod val="85000"/>
              </a:schemeClr>
            </a:solidFill>
            <a:miter lim="800000"/>
            <a:headEnd/>
            <a:tailEnd/>
          </a:ln>
          <a:extLst/>
        </p:spPr>
        <p:txBody>
          <a:bodyPr wrap="square" tIns="4212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defTabSz="411458" eaLnBrk="1" hangingPunct="1">
              <a:defRPr/>
            </a:pPr>
            <a:r>
              <a:rPr lang="en-US" sz="540" dirty="0">
                <a:solidFill>
                  <a:srgbClr val="FFFFFF">
                    <a:lumMod val="65000"/>
                  </a:srgbClr>
                </a:solidFill>
                <a:latin typeface="Arial" charset="0"/>
              </a:rPr>
              <a:t>OPEN</a:t>
            </a:r>
          </a:p>
          <a:p>
            <a:pPr algn="ctr" defTabSz="411458" eaLnBrk="1" hangingPunct="1">
              <a:defRPr/>
            </a:pPr>
            <a:r>
              <a:rPr lang="en-US" sz="540" dirty="0">
                <a:solidFill>
                  <a:srgbClr val="FFFFFF">
                    <a:lumMod val="65000"/>
                  </a:srgbClr>
                </a:solidFill>
                <a:latin typeface="Arial" charset="0"/>
              </a:rPr>
              <a:t>THALES GROUP INTERNAL</a:t>
            </a:r>
          </a:p>
          <a:p>
            <a:pPr algn="ctr" defTabSz="411458" eaLnBrk="1" hangingPunct="1">
              <a:defRPr/>
            </a:pPr>
            <a:r>
              <a:rPr lang="en-US" sz="540" dirty="0">
                <a:solidFill>
                  <a:srgbClr val="FF0000"/>
                </a:solidFill>
                <a:latin typeface="Arial" charset="0"/>
              </a:rPr>
              <a:t>THALES GROUP CONFIDENTIAL</a:t>
            </a:r>
          </a:p>
          <a:p>
            <a:pPr algn="ctr" defTabSz="411458" eaLnBrk="1" hangingPunct="1">
              <a:defRPr/>
            </a:pPr>
            <a:r>
              <a:rPr lang="en-US" sz="540" dirty="0">
                <a:solidFill>
                  <a:srgbClr val="FF0000"/>
                </a:solidFill>
                <a:latin typeface="Arial" charset="0"/>
              </a:rPr>
              <a:t>THALES GROUP SECRET</a:t>
            </a:r>
          </a:p>
        </p:txBody>
      </p:sp>
      <p:sp>
        <p:nvSpPr>
          <p:cNvPr id="11" name="Picture Placeholder 2"/>
          <p:cNvSpPr>
            <a:spLocks noGrp="1"/>
          </p:cNvSpPr>
          <p:nvPr>
            <p:ph type="pic" sz="quarter" idx="11" hasCustomPrompt="1"/>
          </p:nvPr>
        </p:nvSpPr>
        <p:spPr bwMode="auto">
          <a:xfrm>
            <a:off x="5501955" y="-9523"/>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anchor="ctr" anchorCtr="0"/>
          <a:lstStyle>
            <a:lvl1pPr marL="0" indent="0" algn="ctr">
              <a:buFontTx/>
              <a:buNone/>
              <a:defRPr b="0">
                <a:solidFill>
                  <a:schemeClr val="bg1"/>
                </a:solidFill>
              </a:defRPr>
            </a:lvl1pPr>
          </a:lstStyle>
          <a:p>
            <a:r>
              <a:rPr lang="en-AU" dirty="0"/>
              <a:t>Click icon to add image</a:t>
            </a:r>
            <a:br>
              <a:rPr lang="en-AU" dirty="0"/>
            </a:br>
            <a:r>
              <a:rPr lang="en-AU" dirty="0"/>
              <a:t>to placeholder</a:t>
            </a:r>
          </a:p>
        </p:txBody>
      </p:sp>
    </p:spTree>
    <p:extLst>
      <p:ext uri="{BB962C8B-B14F-4D97-AF65-F5344CB8AC3E}">
        <p14:creationId xmlns:p14="http://schemas.microsoft.com/office/powerpoint/2010/main" val="390008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lide Title - Aerospace (IFE)">
    <p:spTree>
      <p:nvGrpSpPr>
        <p:cNvPr id="1" name=""/>
        <p:cNvGrpSpPr/>
        <p:nvPr/>
      </p:nvGrpSpPr>
      <p:grpSpPr>
        <a:xfrm>
          <a:off x="0" y="0"/>
          <a:ext cx="0" cy="0"/>
          <a:chOff x="0" y="0"/>
          <a:chExt cx="0" cy="0"/>
        </a:xfrm>
      </p:grpSpPr>
      <p:sp>
        <p:nvSpPr>
          <p:cNvPr id="24" name="Freeform 47"/>
          <p:cNvSpPr>
            <a:spLocks/>
          </p:cNvSpPr>
          <p:nvPr userDrawn="1"/>
        </p:nvSpPr>
        <p:spPr bwMode="auto">
          <a:xfrm>
            <a:off x="5210047" y="-17672"/>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11"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sp>
        <p:nvSpPr>
          <p:cNvPr id="2" name="Titre 1"/>
          <p:cNvSpPr>
            <a:spLocks noGrp="1"/>
          </p:cNvSpPr>
          <p:nvPr>
            <p:ph type="ctrTitle" hasCustomPrompt="1"/>
          </p:nvPr>
        </p:nvSpPr>
        <p:spPr>
          <a:xfrm>
            <a:off x="302049" y="1007215"/>
            <a:ext cx="4918023" cy="3190787"/>
          </a:xfrm>
        </p:spPr>
        <p:txBody>
          <a:bodyPr/>
          <a:lstStyle>
            <a:lvl1pPr algn="l">
              <a:defRPr sz="2600">
                <a:solidFill>
                  <a:schemeClr val="tx1"/>
                </a:solidFill>
              </a:defRPr>
            </a:lvl1pPr>
          </a:lstStyle>
          <a:p>
            <a:r>
              <a:rPr lang="en-GB" noProof="0" dirty="0"/>
              <a:t>Click to edit Master</a:t>
            </a:r>
            <a:br>
              <a:rPr lang="en-GB" noProof="0" dirty="0"/>
            </a:br>
            <a:r>
              <a:rPr lang="en-GB" noProof="0" dirty="0"/>
              <a:t>title style</a:t>
            </a:r>
          </a:p>
        </p:txBody>
      </p:sp>
      <p:sp>
        <p:nvSpPr>
          <p:cNvPr id="32" name="Sous-titre 2"/>
          <p:cNvSpPr>
            <a:spLocks noGrp="1"/>
          </p:cNvSpPr>
          <p:nvPr>
            <p:ph type="subTitle" idx="1" hasCustomPrompt="1"/>
          </p:nvPr>
        </p:nvSpPr>
        <p:spPr>
          <a:xfrm>
            <a:off x="302049" y="3134826"/>
            <a:ext cx="4918023" cy="307777"/>
          </a:xfrm>
        </p:spPr>
        <p:txBody>
          <a:bodyPr anchor="t" anchorCtr="0">
            <a:spAutoFit/>
          </a:bodyPr>
          <a:lstStyle>
            <a:lvl1pPr marL="0" indent="0" algn="l">
              <a:lnSpc>
                <a:spcPct val="100000"/>
              </a:lnSpc>
              <a:spcBef>
                <a:spcPts val="0"/>
              </a:spcBef>
              <a:spcAft>
                <a:spcPts val="0"/>
              </a:spcAft>
              <a:buNone/>
              <a:defRPr sz="1400" b="1" cap="none" baseline="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edit master subtitle style</a:t>
            </a:r>
          </a:p>
        </p:txBody>
      </p:sp>
      <p:sp>
        <p:nvSpPr>
          <p:cNvPr id="10" name="Rectangle 1030"/>
          <p:cNvSpPr>
            <a:spLocks noChangeArrowheads="1"/>
          </p:cNvSpPr>
          <p:nvPr userDrawn="1"/>
        </p:nvSpPr>
        <p:spPr bwMode="auto">
          <a:xfrm>
            <a:off x="219119" y="4819429"/>
            <a:ext cx="4403725" cy="136525"/>
          </a:xfrm>
          <a:prstGeom prst="rect">
            <a:avLst/>
          </a:prstGeom>
          <a:noFill/>
          <a:ln>
            <a:noFill/>
          </a:ln>
          <a:effectLst/>
          <a:extLst/>
        </p:spPr>
        <p:txBody>
          <a:bodyPr tIns="0" bIns="0">
            <a:noAutofit/>
          </a:bodyPr>
          <a:lstStyle/>
          <a:p>
            <a:pPr algn="l"/>
            <a:r>
              <a:rPr lang="en-GB" sz="900" noProof="0" dirty="0">
                <a:solidFill>
                  <a:schemeClr val="tx1"/>
                </a:solidFill>
                <a:latin typeface="Century Gothic" pitchFamily="34" charset="0"/>
              </a:rPr>
              <a:t>www.thalesgroup.com</a:t>
            </a:r>
          </a:p>
        </p:txBody>
      </p:sp>
      <p:sp>
        <p:nvSpPr>
          <p:cNvPr id="13" name="Demi-cadre 12"/>
          <p:cNvSpPr/>
          <p:nvPr userDrawn="1"/>
        </p:nvSpPr>
        <p:spPr bwMode="auto">
          <a:xfrm>
            <a:off x="302049" y="1448486"/>
            <a:ext cx="386164" cy="393963"/>
          </a:xfrm>
          <a:prstGeom prst="halfFrame">
            <a:avLst>
              <a:gd name="adj1" fmla="val 12269"/>
              <a:gd name="adj2" fmla="val 13535"/>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15" name="ZoneTexte 11"/>
          <p:cNvSpPr txBox="1">
            <a:spLocks noChangeArrowheads="1"/>
          </p:cNvSpPr>
          <p:nvPr userDrawn="1"/>
        </p:nvSpPr>
        <p:spPr bwMode="auto">
          <a:xfrm>
            <a:off x="3968750" y="4648678"/>
            <a:ext cx="1206500" cy="401200"/>
          </a:xfrm>
          <a:prstGeom prst="rect">
            <a:avLst/>
          </a:prstGeom>
          <a:solidFill>
            <a:schemeClr val="bg1">
              <a:alpha val="50000"/>
            </a:schemeClr>
          </a:solidFill>
          <a:ln w="6350">
            <a:solidFill>
              <a:schemeClr val="bg1">
                <a:lumMod val="85000"/>
              </a:schemeClr>
            </a:solidFill>
            <a:miter lim="800000"/>
            <a:headEnd/>
            <a:tailEnd/>
          </a:ln>
          <a:extLst/>
        </p:spPr>
        <p:txBody>
          <a:bodyPr wrap="square" tIns="4680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GB" sz="500" b="0" noProof="0" dirty="0">
                <a:solidFill>
                  <a:schemeClr val="bg1">
                    <a:lumMod val="65000"/>
                  </a:schemeClr>
                </a:solidFill>
                <a:latin typeface="Arial" charset="0"/>
              </a:rPr>
              <a:t>OPEN</a:t>
            </a:r>
          </a:p>
          <a:p>
            <a:pPr algn="ctr" eaLnBrk="1" fontAlgn="auto" hangingPunct="1">
              <a:spcBef>
                <a:spcPts val="0"/>
              </a:spcBef>
              <a:spcAft>
                <a:spcPts val="0"/>
              </a:spcAft>
              <a:defRPr/>
            </a:pPr>
            <a:r>
              <a:rPr lang="en-GB" sz="500" b="0" noProof="0" dirty="0">
                <a:solidFill>
                  <a:schemeClr val="bg1">
                    <a:lumMod val="65000"/>
                  </a:schemeClr>
                </a:solidFill>
                <a:latin typeface="Arial" charset="0"/>
              </a:rPr>
              <a:t>THALES</a:t>
            </a:r>
            <a:r>
              <a:rPr lang="en-GB" sz="500" b="0" baseline="0" noProof="0" dirty="0">
                <a:solidFill>
                  <a:schemeClr val="bg1">
                    <a:lumMod val="65000"/>
                  </a:schemeClr>
                </a:solidFill>
                <a:latin typeface="Arial" charset="0"/>
              </a:rPr>
              <a:t> GROUP INTERNAL</a:t>
            </a:r>
          </a:p>
          <a:p>
            <a:pPr algn="ctr" eaLnBrk="1" fontAlgn="auto" hangingPunct="1">
              <a:spcBef>
                <a:spcPts val="0"/>
              </a:spcBef>
              <a:spcAft>
                <a:spcPts val="0"/>
              </a:spcAft>
              <a:defRPr/>
            </a:pPr>
            <a:r>
              <a:rPr lang="en-GB" sz="500" b="0" baseline="0" noProof="0" dirty="0">
                <a:solidFill>
                  <a:srgbClr val="FF0000"/>
                </a:solidFill>
                <a:latin typeface="Arial" charset="0"/>
              </a:rPr>
              <a:t>THALES GROUP CONFIDENTIAL</a:t>
            </a:r>
          </a:p>
          <a:p>
            <a:pPr algn="ctr" eaLnBrk="1" fontAlgn="auto" hangingPunct="1">
              <a:spcBef>
                <a:spcPts val="0"/>
              </a:spcBef>
              <a:spcAft>
                <a:spcPts val="0"/>
              </a:spcAft>
              <a:defRPr/>
            </a:pPr>
            <a:r>
              <a:rPr lang="en-GB" sz="500" b="0" baseline="0" noProof="0" dirty="0">
                <a:solidFill>
                  <a:srgbClr val="FF0000"/>
                </a:solidFill>
                <a:latin typeface="Arial" charset="0"/>
              </a:rPr>
              <a:t>THALES GROUP SECRET</a:t>
            </a:r>
            <a:endParaRPr lang="en-GB" sz="500" b="0" noProof="0" dirty="0">
              <a:solidFill>
                <a:srgbClr val="FF0000"/>
              </a:solidFill>
              <a:latin typeface="Arial" charset="0"/>
            </a:endParaRP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216" y="25623"/>
            <a:ext cx="2556481" cy="960811"/>
          </a:xfrm>
          <a:prstGeom prst="rect">
            <a:avLst/>
          </a:prstGeom>
        </p:spPr>
      </p:pic>
    </p:spTree>
    <p:extLst>
      <p:ext uri="{BB962C8B-B14F-4D97-AF65-F5344CB8AC3E}">
        <p14:creationId xmlns:p14="http://schemas.microsoft.com/office/powerpoint/2010/main" val="105885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sp>
        <p:nvSpPr>
          <p:cNvPr id="4" name="Freeform 47"/>
          <p:cNvSpPr>
            <a:spLocks/>
          </p:cNvSpPr>
          <p:nvPr userDrawn="1"/>
        </p:nvSpPr>
        <p:spPr bwMode="auto">
          <a:xfrm>
            <a:off x="5210183" y="0"/>
            <a:ext cx="3946525" cy="5178425"/>
          </a:xfrm>
          <a:custGeom>
            <a:avLst/>
            <a:gdLst>
              <a:gd name="T0" fmla="*/ 2006894 w 10000"/>
              <a:gd name="T1" fmla="*/ 518 h 10001"/>
              <a:gd name="T2" fmla="*/ 47360 w 10000"/>
              <a:gd name="T3" fmla="*/ 5166416 h 10001"/>
              <a:gd name="T4" fmla="*/ 3937222 w 10000"/>
              <a:gd name="T5" fmla="*/ 5178844 h 10001"/>
              <a:gd name="T6" fmla="*/ 3946694 w 10000"/>
              <a:gd name="T7" fmla="*/ 0 h 10001"/>
              <a:gd name="T8" fmla="*/ 2006894 w 10000"/>
              <a:gd name="T9" fmla="*/ 518 h 100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rgbClr val="5DBF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620"/>
          </a:p>
        </p:txBody>
      </p:sp>
      <p:sp>
        <p:nvSpPr>
          <p:cNvPr id="5" name="Rectangle 1030"/>
          <p:cNvSpPr>
            <a:spLocks noChangeArrowheads="1"/>
          </p:cNvSpPr>
          <p:nvPr userDrawn="1"/>
        </p:nvSpPr>
        <p:spPr bwMode="auto">
          <a:xfrm>
            <a:off x="219082" y="4819658"/>
            <a:ext cx="4403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p>
            <a:r>
              <a:rPr lang="en-AU" sz="810"/>
              <a:t>www.thalesgroup.com</a:t>
            </a:r>
          </a:p>
        </p:txBody>
      </p:sp>
      <p:sp>
        <p:nvSpPr>
          <p:cNvPr id="6" name="Demi-cadre 5"/>
          <p:cNvSpPr/>
          <p:nvPr userDrawn="1"/>
        </p:nvSpPr>
        <p:spPr bwMode="auto">
          <a:xfrm>
            <a:off x="301630" y="1447810"/>
            <a:ext cx="387350" cy="395288"/>
          </a:xfrm>
          <a:prstGeom prst="halfFrame">
            <a:avLst>
              <a:gd name="adj1" fmla="val 12269"/>
              <a:gd name="adj2" fmla="val 13535"/>
            </a:avLst>
          </a:prstGeom>
          <a:solidFill>
            <a:srgbClr val="5DBFD4"/>
          </a:solidFill>
          <a:ln>
            <a:noFill/>
          </a:ln>
        </p:spPr>
        <p:txBody>
          <a:bodyPr/>
          <a:lstStyle/>
          <a:p>
            <a:pPr algn="ctr" fontAlgn="auto">
              <a:spcBef>
                <a:spcPts val="0"/>
              </a:spcBef>
              <a:spcAft>
                <a:spcPts val="0"/>
              </a:spcAft>
              <a:defRPr/>
            </a:pPr>
            <a:endParaRPr lang="fr-FR" sz="1620">
              <a:latin typeface="+mn-lt"/>
            </a:endParaRPr>
          </a:p>
        </p:txBody>
      </p:sp>
      <p:sp>
        <p:nvSpPr>
          <p:cNvPr id="7" name="ZoneTexte 6"/>
          <p:cNvSpPr txBox="1">
            <a:spLocks noChangeArrowheads="1"/>
          </p:cNvSpPr>
          <p:nvPr userDrawn="1"/>
        </p:nvSpPr>
        <p:spPr bwMode="auto">
          <a:xfrm>
            <a:off x="3708405" y="4750423"/>
            <a:ext cx="1727200" cy="171797"/>
          </a:xfrm>
          <a:prstGeom prst="rect">
            <a:avLst/>
          </a:prstGeom>
          <a:solidFill>
            <a:schemeClr val="bg1">
              <a:alpha val="50000"/>
            </a:schemeClr>
          </a:solidFill>
          <a:ln w="6350">
            <a:solidFill>
              <a:schemeClr val="bg1">
                <a:lumMod val="85000"/>
              </a:schemeClr>
            </a:solidFill>
            <a:miter lim="800000"/>
            <a:headEnd/>
            <a:tailEnd/>
          </a:ln>
          <a:extLst/>
        </p:spPr>
        <p:txBody>
          <a:bodyPr tIns="42120" anchor="ct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US" sz="540" dirty="0">
                <a:solidFill>
                  <a:schemeClr val="bg1">
                    <a:lumMod val="65000"/>
                  </a:schemeClr>
                </a:solidFill>
                <a:latin typeface="Arial" charset="0"/>
              </a:rPr>
              <a:t>THALES GROUP INTERNAL</a:t>
            </a:r>
          </a:p>
        </p:txBody>
      </p:sp>
      <p:pic>
        <p:nvPicPr>
          <p:cNvPr id="8" name="Espace réservé pour une image  5" descr="5.jpg"/>
          <p:cNvPicPr>
            <a:picLocks noGrp="1" noChangeAspect="1"/>
          </p:cNvPicPr>
          <p:nvPr userDrawn="1"/>
        </p:nvPicPr>
        <p:blipFill>
          <a:blip r:embed="rId2"/>
          <a:srcRect t="2414" b="2414"/>
          <a:stretch>
            <a:fillRect/>
          </a:stretch>
        </p:blipFill>
        <p:spPr bwMode="auto">
          <a:xfrm>
            <a:off x="5509317" y="-9624"/>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pic>
      <p:pic>
        <p:nvPicPr>
          <p:cNvPr id="9" name="Picture 2" descr="C:\WINDOWS\Temp\wze8e2\New Thales Logo\STANDARD LOGO\COLOUR\SCREEN\THALES_RGB_CO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288" y="209559"/>
            <a:ext cx="25717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302058" y="1007223"/>
            <a:ext cx="4918023" cy="3190787"/>
          </a:xfrm>
        </p:spPr>
        <p:txBody>
          <a:bodyPr/>
          <a:lstStyle>
            <a:lvl1pPr algn="l">
              <a:defRPr sz="2340">
                <a:solidFill>
                  <a:srgbClr val="333366"/>
                </a:solidFill>
              </a:defRPr>
            </a:lvl1pPr>
          </a:lstStyle>
          <a:p>
            <a:r>
              <a:rPr lang="fr-FR"/>
              <a:t>Modifiez le style du titre</a:t>
            </a:r>
            <a:endParaRPr lang="fr-FR" dirty="0"/>
          </a:p>
        </p:txBody>
      </p:sp>
      <p:sp>
        <p:nvSpPr>
          <p:cNvPr id="32" name="Sous-titre 2"/>
          <p:cNvSpPr>
            <a:spLocks noGrp="1"/>
          </p:cNvSpPr>
          <p:nvPr>
            <p:ph type="subTitle" idx="1"/>
          </p:nvPr>
        </p:nvSpPr>
        <p:spPr>
          <a:xfrm>
            <a:off x="302058" y="3134833"/>
            <a:ext cx="4918023" cy="286232"/>
          </a:xfrm>
        </p:spPr>
        <p:txBody>
          <a:bodyPr>
            <a:spAutoFit/>
          </a:bodyPr>
          <a:lstStyle>
            <a:lvl1pPr marL="0" indent="0" algn="l">
              <a:lnSpc>
                <a:spcPct val="100000"/>
              </a:lnSpc>
              <a:spcBef>
                <a:spcPts val="0"/>
              </a:spcBef>
              <a:spcAft>
                <a:spcPts val="0"/>
              </a:spcAft>
              <a:buNone/>
              <a:defRPr sz="1260" b="1" cap="all">
                <a:solidFill>
                  <a:srgbClr val="5DBFD4"/>
                </a:solidFill>
              </a:defRPr>
            </a:lvl1pPr>
            <a:lvl2pPr marL="411458" indent="0" algn="ctr">
              <a:buNone/>
              <a:defRPr>
                <a:solidFill>
                  <a:schemeClr val="tx1">
                    <a:tint val="75000"/>
                  </a:schemeClr>
                </a:solidFill>
              </a:defRPr>
            </a:lvl2pPr>
            <a:lvl3pPr marL="822914" indent="0" algn="ctr">
              <a:buNone/>
              <a:defRPr>
                <a:solidFill>
                  <a:schemeClr val="tx1">
                    <a:tint val="75000"/>
                  </a:schemeClr>
                </a:solidFill>
              </a:defRPr>
            </a:lvl3pPr>
            <a:lvl4pPr marL="1234372" indent="0" algn="ctr">
              <a:buNone/>
              <a:defRPr>
                <a:solidFill>
                  <a:schemeClr val="tx1">
                    <a:tint val="75000"/>
                  </a:schemeClr>
                </a:solidFill>
              </a:defRPr>
            </a:lvl4pPr>
            <a:lvl5pPr marL="1645828" indent="0" algn="ctr">
              <a:buNone/>
              <a:defRPr>
                <a:solidFill>
                  <a:schemeClr val="tx1">
                    <a:tint val="75000"/>
                  </a:schemeClr>
                </a:solidFill>
              </a:defRPr>
            </a:lvl5pPr>
            <a:lvl6pPr marL="2057287" indent="0" algn="ctr">
              <a:buNone/>
              <a:defRPr>
                <a:solidFill>
                  <a:schemeClr val="tx1">
                    <a:tint val="75000"/>
                  </a:schemeClr>
                </a:solidFill>
              </a:defRPr>
            </a:lvl6pPr>
            <a:lvl7pPr marL="2468741" indent="0" algn="ctr">
              <a:buNone/>
              <a:defRPr>
                <a:solidFill>
                  <a:schemeClr val="tx1">
                    <a:tint val="75000"/>
                  </a:schemeClr>
                </a:solidFill>
              </a:defRPr>
            </a:lvl7pPr>
            <a:lvl8pPr marL="2880199" indent="0" algn="ctr">
              <a:buNone/>
              <a:defRPr>
                <a:solidFill>
                  <a:schemeClr val="tx1">
                    <a:tint val="75000"/>
                  </a:schemeClr>
                </a:solidFill>
              </a:defRPr>
            </a:lvl8pPr>
            <a:lvl9pPr marL="3291658"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125174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lide Title - Space">
    <p:spTree>
      <p:nvGrpSpPr>
        <p:cNvPr id="1" name=""/>
        <p:cNvGrpSpPr/>
        <p:nvPr/>
      </p:nvGrpSpPr>
      <p:grpSpPr>
        <a:xfrm>
          <a:off x="0" y="0"/>
          <a:ext cx="0" cy="0"/>
          <a:chOff x="0" y="0"/>
          <a:chExt cx="0" cy="0"/>
        </a:xfrm>
      </p:grpSpPr>
      <p:sp>
        <p:nvSpPr>
          <p:cNvPr id="24" name="Freeform 47"/>
          <p:cNvSpPr>
            <a:spLocks/>
          </p:cNvSpPr>
          <p:nvPr userDrawn="1"/>
        </p:nvSpPr>
        <p:spPr bwMode="auto">
          <a:xfrm>
            <a:off x="5210047" y="-17672"/>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11"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sp>
        <p:nvSpPr>
          <p:cNvPr id="2" name="Titre 1"/>
          <p:cNvSpPr>
            <a:spLocks noGrp="1"/>
          </p:cNvSpPr>
          <p:nvPr>
            <p:ph type="ctrTitle" hasCustomPrompt="1"/>
          </p:nvPr>
        </p:nvSpPr>
        <p:spPr>
          <a:xfrm>
            <a:off x="302049" y="1007215"/>
            <a:ext cx="4918023" cy="3190787"/>
          </a:xfrm>
        </p:spPr>
        <p:txBody>
          <a:bodyPr/>
          <a:lstStyle>
            <a:lvl1pPr algn="l">
              <a:defRPr sz="2600">
                <a:solidFill>
                  <a:schemeClr val="tx1"/>
                </a:solidFill>
              </a:defRPr>
            </a:lvl1pPr>
          </a:lstStyle>
          <a:p>
            <a:r>
              <a:rPr lang="en-GB" noProof="0" dirty="0"/>
              <a:t>Click to edit Master</a:t>
            </a:r>
            <a:br>
              <a:rPr lang="en-GB" noProof="0" dirty="0"/>
            </a:br>
            <a:r>
              <a:rPr lang="en-GB" noProof="0" dirty="0"/>
              <a:t>title style</a:t>
            </a:r>
          </a:p>
        </p:txBody>
      </p:sp>
      <p:sp>
        <p:nvSpPr>
          <p:cNvPr id="32" name="Sous-titre 2"/>
          <p:cNvSpPr>
            <a:spLocks noGrp="1"/>
          </p:cNvSpPr>
          <p:nvPr>
            <p:ph type="subTitle" idx="1" hasCustomPrompt="1"/>
          </p:nvPr>
        </p:nvSpPr>
        <p:spPr>
          <a:xfrm>
            <a:off x="302049" y="3134826"/>
            <a:ext cx="4918023" cy="307777"/>
          </a:xfrm>
        </p:spPr>
        <p:txBody>
          <a:bodyPr anchor="t" anchorCtr="0">
            <a:spAutoFit/>
          </a:bodyPr>
          <a:lstStyle>
            <a:lvl1pPr marL="0" indent="0" algn="l">
              <a:lnSpc>
                <a:spcPct val="100000"/>
              </a:lnSpc>
              <a:spcBef>
                <a:spcPts val="0"/>
              </a:spcBef>
              <a:spcAft>
                <a:spcPts val="0"/>
              </a:spcAft>
              <a:buNone/>
              <a:defRPr sz="1400" b="1" cap="none" baseline="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edit master subtitle style</a:t>
            </a:r>
          </a:p>
        </p:txBody>
      </p:sp>
      <p:sp>
        <p:nvSpPr>
          <p:cNvPr id="10" name="Rectangle 1030"/>
          <p:cNvSpPr>
            <a:spLocks noChangeArrowheads="1"/>
          </p:cNvSpPr>
          <p:nvPr userDrawn="1"/>
        </p:nvSpPr>
        <p:spPr bwMode="auto">
          <a:xfrm>
            <a:off x="219119" y="4819429"/>
            <a:ext cx="4403725" cy="136525"/>
          </a:xfrm>
          <a:prstGeom prst="rect">
            <a:avLst/>
          </a:prstGeom>
          <a:noFill/>
          <a:ln>
            <a:noFill/>
          </a:ln>
          <a:effectLst/>
          <a:extLst/>
        </p:spPr>
        <p:txBody>
          <a:bodyPr tIns="0" bIns="0">
            <a:noAutofit/>
          </a:bodyPr>
          <a:lstStyle/>
          <a:p>
            <a:pPr algn="l"/>
            <a:r>
              <a:rPr lang="en-GB" sz="900" noProof="0" dirty="0">
                <a:solidFill>
                  <a:schemeClr val="tx1"/>
                </a:solidFill>
                <a:latin typeface="Century Gothic" pitchFamily="34" charset="0"/>
              </a:rPr>
              <a:t>www.thalesgroup.com</a:t>
            </a:r>
          </a:p>
        </p:txBody>
      </p:sp>
      <p:sp>
        <p:nvSpPr>
          <p:cNvPr id="12" name="Demi-cadre 11"/>
          <p:cNvSpPr/>
          <p:nvPr userDrawn="1"/>
        </p:nvSpPr>
        <p:spPr bwMode="auto">
          <a:xfrm>
            <a:off x="302049" y="1448486"/>
            <a:ext cx="386164" cy="393963"/>
          </a:xfrm>
          <a:prstGeom prst="halfFrame">
            <a:avLst>
              <a:gd name="adj1" fmla="val 12269"/>
              <a:gd name="adj2" fmla="val 13535"/>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15" name="ZoneTexte 11"/>
          <p:cNvSpPr txBox="1">
            <a:spLocks noChangeArrowheads="1"/>
          </p:cNvSpPr>
          <p:nvPr userDrawn="1"/>
        </p:nvSpPr>
        <p:spPr bwMode="auto">
          <a:xfrm>
            <a:off x="3968750" y="4648678"/>
            <a:ext cx="1206500" cy="401200"/>
          </a:xfrm>
          <a:prstGeom prst="rect">
            <a:avLst/>
          </a:prstGeom>
          <a:solidFill>
            <a:schemeClr val="bg1">
              <a:alpha val="50000"/>
            </a:schemeClr>
          </a:solidFill>
          <a:ln w="6350">
            <a:solidFill>
              <a:schemeClr val="bg1">
                <a:lumMod val="85000"/>
              </a:schemeClr>
            </a:solidFill>
            <a:miter lim="800000"/>
            <a:headEnd/>
            <a:tailEnd/>
          </a:ln>
          <a:extLst/>
        </p:spPr>
        <p:txBody>
          <a:bodyPr wrap="square" tIns="4680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GB" sz="500" b="0" noProof="0" dirty="0">
                <a:solidFill>
                  <a:schemeClr val="bg1">
                    <a:lumMod val="65000"/>
                  </a:schemeClr>
                </a:solidFill>
                <a:latin typeface="Arial" charset="0"/>
              </a:rPr>
              <a:t>OPEN</a:t>
            </a:r>
          </a:p>
          <a:p>
            <a:pPr algn="ctr" eaLnBrk="1" fontAlgn="auto" hangingPunct="1">
              <a:spcBef>
                <a:spcPts val="0"/>
              </a:spcBef>
              <a:spcAft>
                <a:spcPts val="0"/>
              </a:spcAft>
              <a:defRPr/>
            </a:pPr>
            <a:r>
              <a:rPr lang="en-GB" sz="500" b="0" noProof="0" dirty="0">
                <a:solidFill>
                  <a:schemeClr val="bg1">
                    <a:lumMod val="65000"/>
                  </a:schemeClr>
                </a:solidFill>
                <a:latin typeface="Arial" charset="0"/>
              </a:rPr>
              <a:t>THALES</a:t>
            </a:r>
            <a:r>
              <a:rPr lang="en-GB" sz="500" b="0" baseline="0" noProof="0" dirty="0">
                <a:solidFill>
                  <a:schemeClr val="bg1">
                    <a:lumMod val="65000"/>
                  </a:schemeClr>
                </a:solidFill>
                <a:latin typeface="Arial" charset="0"/>
              </a:rPr>
              <a:t> GROUP INTERNAL</a:t>
            </a:r>
          </a:p>
          <a:p>
            <a:pPr algn="ctr" eaLnBrk="1" fontAlgn="auto" hangingPunct="1">
              <a:spcBef>
                <a:spcPts val="0"/>
              </a:spcBef>
              <a:spcAft>
                <a:spcPts val="0"/>
              </a:spcAft>
              <a:defRPr/>
            </a:pPr>
            <a:r>
              <a:rPr lang="en-GB" sz="500" b="0" baseline="0" noProof="0" dirty="0">
                <a:solidFill>
                  <a:srgbClr val="FF0000"/>
                </a:solidFill>
                <a:latin typeface="Arial" charset="0"/>
              </a:rPr>
              <a:t>THALES GROUP CONFIDENTIAL</a:t>
            </a:r>
          </a:p>
          <a:p>
            <a:pPr algn="ctr" eaLnBrk="1" fontAlgn="auto" hangingPunct="1">
              <a:spcBef>
                <a:spcPts val="0"/>
              </a:spcBef>
              <a:spcAft>
                <a:spcPts val="0"/>
              </a:spcAft>
              <a:defRPr/>
            </a:pPr>
            <a:r>
              <a:rPr lang="en-GB" sz="500" b="0" baseline="0" noProof="0" dirty="0">
                <a:solidFill>
                  <a:srgbClr val="FF0000"/>
                </a:solidFill>
                <a:latin typeface="Arial" charset="0"/>
              </a:rPr>
              <a:t>THALES GROUP SECRET</a:t>
            </a:r>
            <a:endParaRPr lang="en-GB" sz="500" b="0" noProof="0" dirty="0">
              <a:solidFill>
                <a:srgbClr val="FF0000"/>
              </a:solidFill>
              <a:latin typeface="Arial" charset="0"/>
            </a:endParaRPr>
          </a:p>
        </p:txBody>
      </p:sp>
      <p:pic>
        <p:nvPicPr>
          <p:cNvPr id="16" name="Imag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216" y="25623"/>
            <a:ext cx="2556481" cy="960811"/>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_Slide Title - Transport">
    <p:spTree>
      <p:nvGrpSpPr>
        <p:cNvPr id="1" name=""/>
        <p:cNvGrpSpPr/>
        <p:nvPr/>
      </p:nvGrpSpPr>
      <p:grpSpPr>
        <a:xfrm>
          <a:off x="0" y="0"/>
          <a:ext cx="0" cy="0"/>
          <a:chOff x="0" y="0"/>
          <a:chExt cx="0" cy="0"/>
        </a:xfrm>
      </p:grpSpPr>
      <p:sp>
        <p:nvSpPr>
          <p:cNvPr id="24" name="Freeform 47"/>
          <p:cNvSpPr>
            <a:spLocks/>
          </p:cNvSpPr>
          <p:nvPr userDrawn="1"/>
        </p:nvSpPr>
        <p:spPr bwMode="auto">
          <a:xfrm>
            <a:off x="5210047" y="-17672"/>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10"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sp>
        <p:nvSpPr>
          <p:cNvPr id="2" name="Titre 1"/>
          <p:cNvSpPr>
            <a:spLocks noGrp="1"/>
          </p:cNvSpPr>
          <p:nvPr>
            <p:ph type="ctrTitle" hasCustomPrompt="1"/>
          </p:nvPr>
        </p:nvSpPr>
        <p:spPr>
          <a:xfrm>
            <a:off x="302049" y="1007215"/>
            <a:ext cx="4918023" cy="3190787"/>
          </a:xfrm>
        </p:spPr>
        <p:txBody>
          <a:bodyPr/>
          <a:lstStyle>
            <a:lvl1pPr algn="l">
              <a:defRPr sz="2600">
                <a:solidFill>
                  <a:schemeClr val="tx1"/>
                </a:solidFill>
              </a:defRPr>
            </a:lvl1pPr>
          </a:lstStyle>
          <a:p>
            <a:r>
              <a:rPr lang="en-GB" noProof="0" dirty="0"/>
              <a:t>Click to edit Master</a:t>
            </a:r>
            <a:br>
              <a:rPr lang="en-GB" noProof="0" dirty="0"/>
            </a:br>
            <a:r>
              <a:rPr lang="en-GB" noProof="0" dirty="0"/>
              <a:t>title style</a:t>
            </a:r>
          </a:p>
        </p:txBody>
      </p:sp>
      <p:sp>
        <p:nvSpPr>
          <p:cNvPr id="32" name="Sous-titre 2"/>
          <p:cNvSpPr>
            <a:spLocks noGrp="1"/>
          </p:cNvSpPr>
          <p:nvPr>
            <p:ph type="subTitle" idx="1" hasCustomPrompt="1"/>
          </p:nvPr>
        </p:nvSpPr>
        <p:spPr>
          <a:xfrm>
            <a:off x="302049" y="3134826"/>
            <a:ext cx="4918023" cy="307777"/>
          </a:xfrm>
        </p:spPr>
        <p:txBody>
          <a:bodyPr anchor="t" anchorCtr="0">
            <a:spAutoFit/>
          </a:bodyPr>
          <a:lstStyle>
            <a:lvl1pPr marL="0" indent="0" algn="l">
              <a:lnSpc>
                <a:spcPct val="100000"/>
              </a:lnSpc>
              <a:spcBef>
                <a:spcPts val="0"/>
              </a:spcBef>
              <a:spcAft>
                <a:spcPts val="0"/>
              </a:spcAft>
              <a:buNone/>
              <a:defRPr sz="1400" b="1" cap="none" baseline="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edit master subtitle style</a:t>
            </a:r>
          </a:p>
        </p:txBody>
      </p:sp>
      <p:sp>
        <p:nvSpPr>
          <p:cNvPr id="11" name="Rectangle 1030"/>
          <p:cNvSpPr>
            <a:spLocks noChangeArrowheads="1"/>
          </p:cNvSpPr>
          <p:nvPr userDrawn="1"/>
        </p:nvSpPr>
        <p:spPr bwMode="auto">
          <a:xfrm>
            <a:off x="219119" y="4819429"/>
            <a:ext cx="4403725" cy="136525"/>
          </a:xfrm>
          <a:prstGeom prst="rect">
            <a:avLst/>
          </a:prstGeom>
          <a:noFill/>
          <a:ln>
            <a:noFill/>
          </a:ln>
          <a:effectLst/>
          <a:extLst/>
        </p:spPr>
        <p:txBody>
          <a:bodyPr tIns="0" bIns="0">
            <a:noAutofit/>
          </a:bodyPr>
          <a:lstStyle/>
          <a:p>
            <a:pPr algn="l"/>
            <a:r>
              <a:rPr lang="en-GB" sz="900" noProof="0" dirty="0">
                <a:solidFill>
                  <a:schemeClr val="tx1"/>
                </a:solidFill>
                <a:latin typeface="Century Gothic" pitchFamily="34" charset="0"/>
              </a:rPr>
              <a:t>www.thalesgroup.com</a:t>
            </a:r>
          </a:p>
        </p:txBody>
      </p:sp>
      <p:sp>
        <p:nvSpPr>
          <p:cNvPr id="12" name="Demi-cadre 11"/>
          <p:cNvSpPr/>
          <p:nvPr userDrawn="1"/>
        </p:nvSpPr>
        <p:spPr bwMode="auto">
          <a:xfrm>
            <a:off x="302049" y="1448486"/>
            <a:ext cx="386164" cy="393963"/>
          </a:xfrm>
          <a:prstGeom prst="halfFrame">
            <a:avLst>
              <a:gd name="adj1" fmla="val 12269"/>
              <a:gd name="adj2" fmla="val 13535"/>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15" name="ZoneTexte 11"/>
          <p:cNvSpPr txBox="1">
            <a:spLocks noChangeArrowheads="1"/>
          </p:cNvSpPr>
          <p:nvPr userDrawn="1"/>
        </p:nvSpPr>
        <p:spPr bwMode="auto">
          <a:xfrm>
            <a:off x="3968750" y="4648678"/>
            <a:ext cx="1206500" cy="401200"/>
          </a:xfrm>
          <a:prstGeom prst="rect">
            <a:avLst/>
          </a:prstGeom>
          <a:solidFill>
            <a:schemeClr val="bg1">
              <a:alpha val="50000"/>
            </a:schemeClr>
          </a:solidFill>
          <a:ln w="6350">
            <a:solidFill>
              <a:schemeClr val="bg1">
                <a:lumMod val="85000"/>
              </a:schemeClr>
            </a:solidFill>
            <a:miter lim="800000"/>
            <a:headEnd/>
            <a:tailEnd/>
          </a:ln>
          <a:extLst/>
        </p:spPr>
        <p:txBody>
          <a:bodyPr wrap="square" tIns="4680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GB" sz="500" b="0" noProof="0" dirty="0">
                <a:solidFill>
                  <a:schemeClr val="bg1">
                    <a:lumMod val="65000"/>
                  </a:schemeClr>
                </a:solidFill>
                <a:latin typeface="Arial" charset="0"/>
              </a:rPr>
              <a:t>OPEN</a:t>
            </a:r>
          </a:p>
          <a:p>
            <a:pPr algn="ctr" eaLnBrk="1" fontAlgn="auto" hangingPunct="1">
              <a:spcBef>
                <a:spcPts val="0"/>
              </a:spcBef>
              <a:spcAft>
                <a:spcPts val="0"/>
              </a:spcAft>
              <a:defRPr/>
            </a:pPr>
            <a:r>
              <a:rPr lang="en-GB" sz="500" b="0" noProof="0" dirty="0">
                <a:solidFill>
                  <a:schemeClr val="bg1">
                    <a:lumMod val="65000"/>
                  </a:schemeClr>
                </a:solidFill>
                <a:latin typeface="Arial" charset="0"/>
              </a:rPr>
              <a:t>THALES</a:t>
            </a:r>
            <a:r>
              <a:rPr lang="en-GB" sz="500" b="0" baseline="0" noProof="0" dirty="0">
                <a:solidFill>
                  <a:schemeClr val="bg1">
                    <a:lumMod val="65000"/>
                  </a:schemeClr>
                </a:solidFill>
                <a:latin typeface="Arial" charset="0"/>
              </a:rPr>
              <a:t> GROUP INTERNAL</a:t>
            </a:r>
          </a:p>
          <a:p>
            <a:pPr algn="ctr" eaLnBrk="1" fontAlgn="auto" hangingPunct="1">
              <a:spcBef>
                <a:spcPts val="0"/>
              </a:spcBef>
              <a:spcAft>
                <a:spcPts val="0"/>
              </a:spcAft>
              <a:defRPr/>
            </a:pPr>
            <a:r>
              <a:rPr lang="en-GB" sz="500" b="0" baseline="0" noProof="0" dirty="0">
                <a:solidFill>
                  <a:srgbClr val="FF0000"/>
                </a:solidFill>
                <a:latin typeface="Arial" charset="0"/>
              </a:rPr>
              <a:t>THALES GROUP CONFIDENTIAL</a:t>
            </a:r>
          </a:p>
          <a:p>
            <a:pPr algn="ctr" eaLnBrk="1" fontAlgn="auto" hangingPunct="1">
              <a:spcBef>
                <a:spcPts val="0"/>
              </a:spcBef>
              <a:spcAft>
                <a:spcPts val="0"/>
              </a:spcAft>
              <a:defRPr/>
            </a:pPr>
            <a:r>
              <a:rPr lang="en-GB" sz="500" b="0" baseline="0" noProof="0" dirty="0">
                <a:solidFill>
                  <a:srgbClr val="FF0000"/>
                </a:solidFill>
                <a:latin typeface="Arial" charset="0"/>
              </a:rPr>
              <a:t>THALES GROUP SECRET</a:t>
            </a:r>
            <a:endParaRPr lang="en-GB" sz="500" b="0" noProof="0" dirty="0">
              <a:solidFill>
                <a:srgbClr val="FF0000"/>
              </a:solidFill>
              <a:latin typeface="Arial" charset="0"/>
            </a:endParaRP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216" y="25623"/>
            <a:ext cx="2556481" cy="960811"/>
          </a:xfrm>
          <a:prstGeom prst="rect">
            <a:avLst/>
          </a:prstGeom>
        </p:spPr>
      </p:pic>
    </p:spTree>
    <p:extLst>
      <p:ext uri="{BB962C8B-B14F-4D97-AF65-F5344CB8AC3E}">
        <p14:creationId xmlns:p14="http://schemas.microsoft.com/office/powerpoint/2010/main" val="162243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4_Slide Title - Defence (Land)">
    <p:spTree>
      <p:nvGrpSpPr>
        <p:cNvPr id="1" name=""/>
        <p:cNvGrpSpPr/>
        <p:nvPr/>
      </p:nvGrpSpPr>
      <p:grpSpPr>
        <a:xfrm>
          <a:off x="0" y="0"/>
          <a:ext cx="0" cy="0"/>
          <a:chOff x="0" y="0"/>
          <a:chExt cx="0" cy="0"/>
        </a:xfrm>
      </p:grpSpPr>
      <p:sp>
        <p:nvSpPr>
          <p:cNvPr id="24" name="Freeform 47"/>
          <p:cNvSpPr>
            <a:spLocks/>
          </p:cNvSpPr>
          <p:nvPr userDrawn="1"/>
        </p:nvSpPr>
        <p:spPr bwMode="auto">
          <a:xfrm>
            <a:off x="5210047" y="-17672"/>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11"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sp>
        <p:nvSpPr>
          <p:cNvPr id="2" name="Titre 1"/>
          <p:cNvSpPr>
            <a:spLocks noGrp="1"/>
          </p:cNvSpPr>
          <p:nvPr>
            <p:ph type="ctrTitle" hasCustomPrompt="1"/>
          </p:nvPr>
        </p:nvSpPr>
        <p:spPr>
          <a:xfrm>
            <a:off x="302049" y="1007215"/>
            <a:ext cx="4918023" cy="3190787"/>
          </a:xfrm>
        </p:spPr>
        <p:txBody>
          <a:bodyPr/>
          <a:lstStyle>
            <a:lvl1pPr algn="l">
              <a:defRPr sz="2600">
                <a:solidFill>
                  <a:schemeClr val="tx1"/>
                </a:solidFill>
              </a:defRPr>
            </a:lvl1pPr>
          </a:lstStyle>
          <a:p>
            <a:r>
              <a:rPr lang="en-GB" noProof="0" dirty="0"/>
              <a:t>Click to edit Master</a:t>
            </a:r>
            <a:br>
              <a:rPr lang="en-GB" noProof="0" dirty="0"/>
            </a:br>
            <a:r>
              <a:rPr lang="en-GB" noProof="0" dirty="0"/>
              <a:t>title style</a:t>
            </a:r>
          </a:p>
        </p:txBody>
      </p:sp>
      <p:sp>
        <p:nvSpPr>
          <p:cNvPr id="32" name="Sous-titre 2"/>
          <p:cNvSpPr>
            <a:spLocks noGrp="1"/>
          </p:cNvSpPr>
          <p:nvPr>
            <p:ph type="subTitle" idx="1" hasCustomPrompt="1"/>
          </p:nvPr>
        </p:nvSpPr>
        <p:spPr>
          <a:xfrm>
            <a:off x="302049" y="3134826"/>
            <a:ext cx="4918023" cy="307777"/>
          </a:xfrm>
        </p:spPr>
        <p:txBody>
          <a:bodyPr anchor="t" anchorCtr="0">
            <a:spAutoFit/>
          </a:bodyPr>
          <a:lstStyle>
            <a:lvl1pPr marL="0" indent="0" algn="l">
              <a:lnSpc>
                <a:spcPct val="100000"/>
              </a:lnSpc>
              <a:spcBef>
                <a:spcPts val="0"/>
              </a:spcBef>
              <a:spcAft>
                <a:spcPts val="0"/>
              </a:spcAft>
              <a:buNone/>
              <a:defRPr sz="1400" b="1" cap="none" baseline="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edit master subtitle style</a:t>
            </a:r>
          </a:p>
        </p:txBody>
      </p:sp>
      <p:sp>
        <p:nvSpPr>
          <p:cNvPr id="10" name="Rectangle 1030"/>
          <p:cNvSpPr>
            <a:spLocks noChangeArrowheads="1"/>
          </p:cNvSpPr>
          <p:nvPr userDrawn="1"/>
        </p:nvSpPr>
        <p:spPr bwMode="auto">
          <a:xfrm>
            <a:off x="219119" y="4819429"/>
            <a:ext cx="4403725" cy="136525"/>
          </a:xfrm>
          <a:prstGeom prst="rect">
            <a:avLst/>
          </a:prstGeom>
          <a:noFill/>
          <a:ln>
            <a:noFill/>
          </a:ln>
          <a:effectLst/>
          <a:extLst/>
        </p:spPr>
        <p:txBody>
          <a:bodyPr tIns="0" bIns="0">
            <a:noAutofit/>
          </a:bodyPr>
          <a:lstStyle/>
          <a:p>
            <a:pPr algn="l"/>
            <a:r>
              <a:rPr lang="en-GB" sz="900" noProof="0" dirty="0">
                <a:solidFill>
                  <a:schemeClr val="tx1"/>
                </a:solidFill>
                <a:latin typeface="Century Gothic" pitchFamily="34" charset="0"/>
              </a:rPr>
              <a:t>www.thalesgroup.com</a:t>
            </a:r>
          </a:p>
        </p:txBody>
      </p:sp>
      <p:sp>
        <p:nvSpPr>
          <p:cNvPr id="12" name="Demi-cadre 11"/>
          <p:cNvSpPr/>
          <p:nvPr userDrawn="1"/>
        </p:nvSpPr>
        <p:spPr bwMode="auto">
          <a:xfrm>
            <a:off x="302049" y="1448486"/>
            <a:ext cx="386164" cy="393963"/>
          </a:xfrm>
          <a:prstGeom prst="halfFrame">
            <a:avLst>
              <a:gd name="adj1" fmla="val 12269"/>
              <a:gd name="adj2" fmla="val 13535"/>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15" name="ZoneTexte 11"/>
          <p:cNvSpPr txBox="1">
            <a:spLocks noChangeArrowheads="1"/>
          </p:cNvSpPr>
          <p:nvPr userDrawn="1"/>
        </p:nvSpPr>
        <p:spPr bwMode="auto">
          <a:xfrm>
            <a:off x="3968750" y="4648678"/>
            <a:ext cx="1206500" cy="401200"/>
          </a:xfrm>
          <a:prstGeom prst="rect">
            <a:avLst/>
          </a:prstGeom>
          <a:solidFill>
            <a:schemeClr val="bg1">
              <a:alpha val="50000"/>
            </a:schemeClr>
          </a:solidFill>
          <a:ln w="6350">
            <a:solidFill>
              <a:schemeClr val="bg1">
                <a:lumMod val="85000"/>
              </a:schemeClr>
            </a:solidFill>
            <a:miter lim="800000"/>
            <a:headEnd/>
            <a:tailEnd/>
          </a:ln>
          <a:extLst/>
        </p:spPr>
        <p:txBody>
          <a:bodyPr wrap="square" tIns="4680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GB" sz="500" b="0" noProof="0" dirty="0">
                <a:solidFill>
                  <a:schemeClr val="bg1">
                    <a:lumMod val="65000"/>
                  </a:schemeClr>
                </a:solidFill>
                <a:latin typeface="Arial" charset="0"/>
              </a:rPr>
              <a:t>OPEN</a:t>
            </a:r>
          </a:p>
          <a:p>
            <a:pPr algn="ctr" eaLnBrk="1" fontAlgn="auto" hangingPunct="1">
              <a:spcBef>
                <a:spcPts val="0"/>
              </a:spcBef>
              <a:spcAft>
                <a:spcPts val="0"/>
              </a:spcAft>
              <a:defRPr/>
            </a:pPr>
            <a:r>
              <a:rPr lang="en-GB" sz="500" b="0" noProof="0" dirty="0">
                <a:solidFill>
                  <a:schemeClr val="bg1">
                    <a:lumMod val="65000"/>
                  </a:schemeClr>
                </a:solidFill>
                <a:latin typeface="Arial" charset="0"/>
              </a:rPr>
              <a:t>THALES</a:t>
            </a:r>
            <a:r>
              <a:rPr lang="en-GB" sz="500" b="0" baseline="0" noProof="0" dirty="0">
                <a:solidFill>
                  <a:schemeClr val="bg1">
                    <a:lumMod val="65000"/>
                  </a:schemeClr>
                </a:solidFill>
                <a:latin typeface="Arial" charset="0"/>
              </a:rPr>
              <a:t> GROUP INTERNAL</a:t>
            </a:r>
          </a:p>
          <a:p>
            <a:pPr algn="ctr" eaLnBrk="1" fontAlgn="auto" hangingPunct="1">
              <a:spcBef>
                <a:spcPts val="0"/>
              </a:spcBef>
              <a:spcAft>
                <a:spcPts val="0"/>
              </a:spcAft>
              <a:defRPr/>
            </a:pPr>
            <a:r>
              <a:rPr lang="en-GB" sz="500" b="0" baseline="0" noProof="0" dirty="0">
                <a:solidFill>
                  <a:srgbClr val="FF0000"/>
                </a:solidFill>
                <a:latin typeface="Arial" charset="0"/>
              </a:rPr>
              <a:t>THALES GROUP CONFIDENTIAL</a:t>
            </a:r>
          </a:p>
          <a:p>
            <a:pPr algn="ctr" eaLnBrk="1" fontAlgn="auto" hangingPunct="1">
              <a:spcBef>
                <a:spcPts val="0"/>
              </a:spcBef>
              <a:spcAft>
                <a:spcPts val="0"/>
              </a:spcAft>
              <a:defRPr/>
            </a:pPr>
            <a:r>
              <a:rPr lang="en-GB" sz="500" b="0" baseline="0" noProof="0" dirty="0">
                <a:solidFill>
                  <a:srgbClr val="FF0000"/>
                </a:solidFill>
                <a:latin typeface="Arial" charset="0"/>
              </a:rPr>
              <a:t>THALES GROUP SECRET</a:t>
            </a:r>
            <a:endParaRPr lang="en-GB" sz="500" b="0" noProof="0" dirty="0">
              <a:solidFill>
                <a:srgbClr val="FF0000"/>
              </a:solidFill>
              <a:latin typeface="Arial" charset="0"/>
            </a:endParaRP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216" y="25623"/>
            <a:ext cx="2556481" cy="960811"/>
          </a:xfrm>
          <a:prstGeom prst="rect">
            <a:avLst/>
          </a:prstGeom>
        </p:spPr>
      </p:pic>
    </p:spTree>
    <p:extLst>
      <p:ext uri="{BB962C8B-B14F-4D97-AF65-F5344CB8AC3E}">
        <p14:creationId xmlns:p14="http://schemas.microsoft.com/office/powerpoint/2010/main" val="165153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5_Slide Title - Security (Cybersecurity)">
    <p:spTree>
      <p:nvGrpSpPr>
        <p:cNvPr id="1" name=""/>
        <p:cNvGrpSpPr/>
        <p:nvPr/>
      </p:nvGrpSpPr>
      <p:grpSpPr>
        <a:xfrm>
          <a:off x="0" y="0"/>
          <a:ext cx="0" cy="0"/>
          <a:chOff x="0" y="0"/>
          <a:chExt cx="0" cy="0"/>
        </a:xfrm>
      </p:grpSpPr>
      <p:sp>
        <p:nvSpPr>
          <p:cNvPr id="24" name="Freeform 47"/>
          <p:cNvSpPr>
            <a:spLocks/>
          </p:cNvSpPr>
          <p:nvPr userDrawn="1"/>
        </p:nvSpPr>
        <p:spPr bwMode="auto">
          <a:xfrm>
            <a:off x="5210047" y="-17672"/>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11"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sp>
        <p:nvSpPr>
          <p:cNvPr id="2" name="Titre 1"/>
          <p:cNvSpPr>
            <a:spLocks noGrp="1"/>
          </p:cNvSpPr>
          <p:nvPr>
            <p:ph type="ctrTitle" hasCustomPrompt="1"/>
          </p:nvPr>
        </p:nvSpPr>
        <p:spPr>
          <a:xfrm>
            <a:off x="302049" y="1007215"/>
            <a:ext cx="4918023" cy="3190787"/>
          </a:xfrm>
        </p:spPr>
        <p:txBody>
          <a:bodyPr/>
          <a:lstStyle>
            <a:lvl1pPr algn="l">
              <a:defRPr sz="2600">
                <a:solidFill>
                  <a:schemeClr val="tx1"/>
                </a:solidFill>
              </a:defRPr>
            </a:lvl1pPr>
          </a:lstStyle>
          <a:p>
            <a:r>
              <a:rPr lang="en-GB" noProof="0" dirty="0"/>
              <a:t>Click to edit Master</a:t>
            </a:r>
            <a:br>
              <a:rPr lang="en-GB" noProof="0" dirty="0"/>
            </a:br>
            <a:r>
              <a:rPr lang="en-GB" noProof="0" dirty="0"/>
              <a:t>title style</a:t>
            </a:r>
          </a:p>
        </p:txBody>
      </p:sp>
      <p:sp>
        <p:nvSpPr>
          <p:cNvPr id="32" name="Sous-titre 2"/>
          <p:cNvSpPr>
            <a:spLocks noGrp="1"/>
          </p:cNvSpPr>
          <p:nvPr>
            <p:ph type="subTitle" idx="1" hasCustomPrompt="1"/>
          </p:nvPr>
        </p:nvSpPr>
        <p:spPr>
          <a:xfrm>
            <a:off x="302049" y="3134826"/>
            <a:ext cx="4918023" cy="307777"/>
          </a:xfrm>
        </p:spPr>
        <p:txBody>
          <a:bodyPr anchor="t" anchorCtr="0">
            <a:spAutoFit/>
          </a:bodyPr>
          <a:lstStyle>
            <a:lvl1pPr marL="0" indent="0" algn="l">
              <a:lnSpc>
                <a:spcPct val="100000"/>
              </a:lnSpc>
              <a:spcBef>
                <a:spcPts val="0"/>
              </a:spcBef>
              <a:spcAft>
                <a:spcPts val="0"/>
              </a:spcAft>
              <a:buNone/>
              <a:defRPr sz="1400" b="1" cap="none" baseline="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edit master subtitle style</a:t>
            </a:r>
          </a:p>
        </p:txBody>
      </p:sp>
      <p:sp>
        <p:nvSpPr>
          <p:cNvPr id="10" name="Rectangle 1030"/>
          <p:cNvSpPr>
            <a:spLocks noChangeArrowheads="1"/>
          </p:cNvSpPr>
          <p:nvPr userDrawn="1"/>
        </p:nvSpPr>
        <p:spPr bwMode="auto">
          <a:xfrm>
            <a:off x="219119" y="4819429"/>
            <a:ext cx="4403725" cy="136525"/>
          </a:xfrm>
          <a:prstGeom prst="rect">
            <a:avLst/>
          </a:prstGeom>
          <a:noFill/>
          <a:ln>
            <a:noFill/>
          </a:ln>
          <a:effectLst/>
          <a:extLst/>
        </p:spPr>
        <p:txBody>
          <a:bodyPr tIns="0" bIns="0">
            <a:noAutofit/>
          </a:bodyPr>
          <a:lstStyle/>
          <a:p>
            <a:pPr algn="l"/>
            <a:r>
              <a:rPr lang="en-GB" sz="900" noProof="0" dirty="0">
                <a:solidFill>
                  <a:schemeClr val="tx1"/>
                </a:solidFill>
                <a:latin typeface="Century Gothic" pitchFamily="34" charset="0"/>
              </a:rPr>
              <a:t>www.thalesgroup.com</a:t>
            </a:r>
          </a:p>
        </p:txBody>
      </p:sp>
      <p:sp>
        <p:nvSpPr>
          <p:cNvPr id="12" name="Demi-cadre 11"/>
          <p:cNvSpPr/>
          <p:nvPr userDrawn="1"/>
        </p:nvSpPr>
        <p:spPr bwMode="auto">
          <a:xfrm>
            <a:off x="302049" y="1448486"/>
            <a:ext cx="386164" cy="393963"/>
          </a:xfrm>
          <a:prstGeom prst="halfFrame">
            <a:avLst>
              <a:gd name="adj1" fmla="val 12269"/>
              <a:gd name="adj2" fmla="val 13535"/>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15" name="ZoneTexte 11"/>
          <p:cNvSpPr txBox="1">
            <a:spLocks noChangeArrowheads="1"/>
          </p:cNvSpPr>
          <p:nvPr userDrawn="1"/>
        </p:nvSpPr>
        <p:spPr bwMode="auto">
          <a:xfrm>
            <a:off x="3968750" y="4648678"/>
            <a:ext cx="1206500" cy="401200"/>
          </a:xfrm>
          <a:prstGeom prst="rect">
            <a:avLst/>
          </a:prstGeom>
          <a:solidFill>
            <a:schemeClr val="bg1">
              <a:alpha val="50000"/>
            </a:schemeClr>
          </a:solidFill>
          <a:ln w="6350">
            <a:solidFill>
              <a:schemeClr val="bg1">
                <a:lumMod val="85000"/>
              </a:schemeClr>
            </a:solidFill>
            <a:miter lim="800000"/>
            <a:headEnd/>
            <a:tailEnd/>
          </a:ln>
          <a:extLst/>
        </p:spPr>
        <p:txBody>
          <a:bodyPr wrap="square" tIns="4680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GB" sz="500" b="0" noProof="0" dirty="0">
                <a:solidFill>
                  <a:schemeClr val="bg1">
                    <a:lumMod val="65000"/>
                  </a:schemeClr>
                </a:solidFill>
                <a:latin typeface="Arial" charset="0"/>
              </a:rPr>
              <a:t>OPEN</a:t>
            </a:r>
          </a:p>
          <a:p>
            <a:pPr algn="ctr" eaLnBrk="1" fontAlgn="auto" hangingPunct="1">
              <a:spcBef>
                <a:spcPts val="0"/>
              </a:spcBef>
              <a:spcAft>
                <a:spcPts val="0"/>
              </a:spcAft>
              <a:defRPr/>
            </a:pPr>
            <a:r>
              <a:rPr lang="en-GB" sz="500" b="0" noProof="0" dirty="0">
                <a:solidFill>
                  <a:schemeClr val="bg1">
                    <a:lumMod val="65000"/>
                  </a:schemeClr>
                </a:solidFill>
                <a:latin typeface="Arial" charset="0"/>
              </a:rPr>
              <a:t>THALES</a:t>
            </a:r>
            <a:r>
              <a:rPr lang="en-GB" sz="500" b="0" baseline="0" noProof="0" dirty="0">
                <a:solidFill>
                  <a:schemeClr val="bg1">
                    <a:lumMod val="65000"/>
                  </a:schemeClr>
                </a:solidFill>
                <a:latin typeface="Arial" charset="0"/>
              </a:rPr>
              <a:t> GROUP INTERNAL</a:t>
            </a:r>
          </a:p>
          <a:p>
            <a:pPr algn="ctr" eaLnBrk="1" fontAlgn="auto" hangingPunct="1">
              <a:spcBef>
                <a:spcPts val="0"/>
              </a:spcBef>
              <a:spcAft>
                <a:spcPts val="0"/>
              </a:spcAft>
              <a:defRPr/>
            </a:pPr>
            <a:r>
              <a:rPr lang="en-GB" sz="500" b="0" baseline="0" noProof="0" dirty="0">
                <a:solidFill>
                  <a:srgbClr val="FF0000"/>
                </a:solidFill>
                <a:latin typeface="Arial" charset="0"/>
              </a:rPr>
              <a:t>THALES GROUP CONFIDENTIAL</a:t>
            </a:r>
          </a:p>
          <a:p>
            <a:pPr algn="ctr" eaLnBrk="1" fontAlgn="auto" hangingPunct="1">
              <a:spcBef>
                <a:spcPts val="0"/>
              </a:spcBef>
              <a:spcAft>
                <a:spcPts val="0"/>
              </a:spcAft>
              <a:defRPr/>
            </a:pPr>
            <a:r>
              <a:rPr lang="en-GB" sz="500" b="0" baseline="0" noProof="0" dirty="0">
                <a:solidFill>
                  <a:srgbClr val="FF0000"/>
                </a:solidFill>
                <a:latin typeface="Arial" charset="0"/>
              </a:rPr>
              <a:t>THALES GROUP SECRET</a:t>
            </a:r>
            <a:endParaRPr lang="en-GB" sz="500" b="0" noProof="0" dirty="0">
              <a:solidFill>
                <a:srgbClr val="FF0000"/>
              </a:solidFill>
              <a:latin typeface="Arial" charset="0"/>
            </a:endParaRP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216" y="25623"/>
            <a:ext cx="2556481" cy="960811"/>
          </a:xfrm>
          <a:prstGeom prst="rect">
            <a:avLst/>
          </a:prstGeom>
        </p:spPr>
      </p:pic>
    </p:spTree>
    <p:extLst>
      <p:ext uri="{BB962C8B-B14F-4D97-AF65-F5344CB8AC3E}">
        <p14:creationId xmlns:p14="http://schemas.microsoft.com/office/powerpoint/2010/main" val="258574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6_Slide Title - Security (Airport)">
    <p:spTree>
      <p:nvGrpSpPr>
        <p:cNvPr id="1" name=""/>
        <p:cNvGrpSpPr/>
        <p:nvPr/>
      </p:nvGrpSpPr>
      <p:grpSpPr>
        <a:xfrm>
          <a:off x="0" y="0"/>
          <a:ext cx="0" cy="0"/>
          <a:chOff x="0" y="0"/>
          <a:chExt cx="0" cy="0"/>
        </a:xfrm>
      </p:grpSpPr>
      <p:sp>
        <p:nvSpPr>
          <p:cNvPr id="24" name="Freeform 47"/>
          <p:cNvSpPr>
            <a:spLocks/>
          </p:cNvSpPr>
          <p:nvPr userDrawn="1"/>
        </p:nvSpPr>
        <p:spPr bwMode="auto">
          <a:xfrm>
            <a:off x="5210047" y="-17672"/>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11" name="Rectangle 1"/>
          <p:cNvSpPr/>
          <p:nvPr userDrawn="1"/>
        </p:nvSpPr>
        <p:spPr bwMode="auto">
          <a:xfrm>
            <a:off x="5501412" y="-9405"/>
            <a:ext cx="3643416" cy="5159255"/>
          </a:xfrm>
          <a:custGeom>
            <a:avLst/>
            <a:gdLst>
              <a:gd name="connsiteX0" fmla="*/ 0 w 3657600"/>
              <a:gd name="connsiteY0" fmla="*/ 0 h 5143500"/>
              <a:gd name="connsiteX1" fmla="*/ 3657600 w 3657600"/>
              <a:gd name="connsiteY1" fmla="*/ 0 h 5143500"/>
              <a:gd name="connsiteX2" fmla="*/ 3657600 w 3657600"/>
              <a:gd name="connsiteY2" fmla="*/ 5143500 h 5143500"/>
              <a:gd name="connsiteX3" fmla="*/ 0 w 3657600"/>
              <a:gd name="connsiteY3" fmla="*/ 5143500 h 5143500"/>
              <a:gd name="connsiteX4" fmla="*/ 0 w 3657600"/>
              <a:gd name="connsiteY4" fmla="*/ 0 h 5143500"/>
              <a:gd name="connsiteX0" fmla="*/ 2114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2114550 w 3657600"/>
              <a:gd name="connsiteY4" fmla="*/ 9525 h 5143500"/>
              <a:gd name="connsiteX0" fmla="*/ 1733550 w 3657600"/>
              <a:gd name="connsiteY0" fmla="*/ 9525 h 5143500"/>
              <a:gd name="connsiteX1" fmla="*/ 3657600 w 3657600"/>
              <a:gd name="connsiteY1" fmla="*/ 0 h 5143500"/>
              <a:gd name="connsiteX2" fmla="*/ 3657600 w 3657600"/>
              <a:gd name="connsiteY2" fmla="*/ 5143500 h 5143500"/>
              <a:gd name="connsiteX3" fmla="*/ 0 w 3657600"/>
              <a:gd name="connsiteY3" fmla="*/ 5143500 h 5143500"/>
              <a:gd name="connsiteX4" fmla="*/ 1733550 w 3657600"/>
              <a:gd name="connsiteY4" fmla="*/ 9525 h 5143500"/>
              <a:gd name="connsiteX0" fmla="*/ 1600200 w 3524250"/>
              <a:gd name="connsiteY0" fmla="*/ 9525 h 5143500"/>
              <a:gd name="connsiteX1" fmla="*/ 3524250 w 3524250"/>
              <a:gd name="connsiteY1" fmla="*/ 0 h 5143500"/>
              <a:gd name="connsiteX2" fmla="*/ 3524250 w 3524250"/>
              <a:gd name="connsiteY2" fmla="*/ 5143500 h 5143500"/>
              <a:gd name="connsiteX3" fmla="*/ 0 w 3524250"/>
              <a:gd name="connsiteY3" fmla="*/ 5143500 h 5143500"/>
              <a:gd name="connsiteX4" fmla="*/ 1600200 w 3524250"/>
              <a:gd name="connsiteY4" fmla="*/ 9525 h 5143500"/>
              <a:gd name="connsiteX0" fmla="*/ 1687405 w 3611455"/>
              <a:gd name="connsiteY0" fmla="*/ 9525 h 5143500"/>
              <a:gd name="connsiteX1" fmla="*/ 3611455 w 3611455"/>
              <a:gd name="connsiteY1" fmla="*/ 0 h 5143500"/>
              <a:gd name="connsiteX2" fmla="*/ 3611455 w 3611455"/>
              <a:gd name="connsiteY2" fmla="*/ 5143500 h 5143500"/>
              <a:gd name="connsiteX3" fmla="*/ 87205 w 3611455"/>
              <a:gd name="connsiteY3" fmla="*/ 5143500 h 5143500"/>
              <a:gd name="connsiteX4" fmla="*/ 1687405 w 3611455"/>
              <a:gd name="connsiteY4" fmla="*/ 9525 h 5143500"/>
              <a:gd name="connsiteX0" fmla="*/ 1685374 w 3609424"/>
              <a:gd name="connsiteY0" fmla="*/ 9525 h 5143500"/>
              <a:gd name="connsiteX1" fmla="*/ 3609424 w 3609424"/>
              <a:gd name="connsiteY1" fmla="*/ 0 h 5143500"/>
              <a:gd name="connsiteX2" fmla="*/ 3609424 w 3609424"/>
              <a:gd name="connsiteY2" fmla="*/ 5143500 h 5143500"/>
              <a:gd name="connsiteX3" fmla="*/ 85174 w 3609424"/>
              <a:gd name="connsiteY3" fmla="*/ 5143500 h 5143500"/>
              <a:gd name="connsiteX4" fmla="*/ 1685374 w 3609424"/>
              <a:gd name="connsiteY4" fmla="*/ 9525 h 5143500"/>
              <a:gd name="connsiteX0" fmla="*/ 1671927 w 3595977"/>
              <a:gd name="connsiteY0" fmla="*/ 9525 h 5143500"/>
              <a:gd name="connsiteX1" fmla="*/ 3595977 w 3595977"/>
              <a:gd name="connsiteY1" fmla="*/ 0 h 5143500"/>
              <a:gd name="connsiteX2" fmla="*/ 3595977 w 3595977"/>
              <a:gd name="connsiteY2" fmla="*/ 5143500 h 5143500"/>
              <a:gd name="connsiteX3" fmla="*/ 71727 w 3595977"/>
              <a:gd name="connsiteY3" fmla="*/ 5143500 h 5143500"/>
              <a:gd name="connsiteX4" fmla="*/ 1671927 w 3595977"/>
              <a:gd name="connsiteY4" fmla="*/ 9525 h 5143500"/>
              <a:gd name="connsiteX0" fmla="*/ 1696573 w 3620623"/>
              <a:gd name="connsiteY0" fmla="*/ 9525 h 5143500"/>
              <a:gd name="connsiteX1" fmla="*/ 3620623 w 3620623"/>
              <a:gd name="connsiteY1" fmla="*/ 0 h 5143500"/>
              <a:gd name="connsiteX2" fmla="*/ 3620623 w 3620623"/>
              <a:gd name="connsiteY2" fmla="*/ 5143500 h 5143500"/>
              <a:gd name="connsiteX3" fmla="*/ 96373 w 3620623"/>
              <a:gd name="connsiteY3" fmla="*/ 5143500 h 5143500"/>
              <a:gd name="connsiteX4" fmla="*/ 1696573 w 3620623"/>
              <a:gd name="connsiteY4" fmla="*/ 9525 h 5143500"/>
              <a:gd name="connsiteX0" fmla="*/ 1714885 w 3638935"/>
              <a:gd name="connsiteY0" fmla="*/ 9525 h 5143500"/>
              <a:gd name="connsiteX1" fmla="*/ 3638935 w 3638935"/>
              <a:gd name="connsiteY1" fmla="*/ 0 h 5143500"/>
              <a:gd name="connsiteX2" fmla="*/ 3638935 w 3638935"/>
              <a:gd name="connsiteY2" fmla="*/ 5143500 h 5143500"/>
              <a:gd name="connsiteX3" fmla="*/ 114685 w 3638935"/>
              <a:gd name="connsiteY3" fmla="*/ 5143500 h 5143500"/>
              <a:gd name="connsiteX4" fmla="*/ 1714885 w 3638935"/>
              <a:gd name="connsiteY4" fmla="*/ 9525 h 5143500"/>
              <a:gd name="connsiteX0" fmla="*/ 1718138 w 3642188"/>
              <a:gd name="connsiteY0" fmla="*/ 9525 h 5143500"/>
              <a:gd name="connsiteX1" fmla="*/ 3642188 w 3642188"/>
              <a:gd name="connsiteY1" fmla="*/ 0 h 5143500"/>
              <a:gd name="connsiteX2" fmla="*/ 3642188 w 3642188"/>
              <a:gd name="connsiteY2" fmla="*/ 5143500 h 5143500"/>
              <a:gd name="connsiteX3" fmla="*/ 117938 w 3642188"/>
              <a:gd name="connsiteY3" fmla="*/ 5143500 h 5143500"/>
              <a:gd name="connsiteX4" fmla="*/ 1718138 w 3642188"/>
              <a:gd name="connsiteY4" fmla="*/ 9525 h 5143500"/>
              <a:gd name="connsiteX0" fmla="*/ 1729957 w 3654007"/>
              <a:gd name="connsiteY0" fmla="*/ 9525 h 5149850"/>
              <a:gd name="connsiteX1" fmla="*/ 3654007 w 3654007"/>
              <a:gd name="connsiteY1" fmla="*/ 0 h 5149850"/>
              <a:gd name="connsiteX2" fmla="*/ 3654007 w 3654007"/>
              <a:gd name="connsiteY2" fmla="*/ 5143500 h 5149850"/>
              <a:gd name="connsiteX3" fmla="*/ 117057 w 3654007"/>
              <a:gd name="connsiteY3" fmla="*/ 5149850 h 5149850"/>
              <a:gd name="connsiteX4" fmla="*/ 1729957 w 3654007"/>
              <a:gd name="connsiteY4" fmla="*/ 9525 h 5149850"/>
              <a:gd name="connsiteX0" fmla="*/ 1652638 w 3576688"/>
              <a:gd name="connsiteY0" fmla="*/ 9525 h 5149850"/>
              <a:gd name="connsiteX1" fmla="*/ 3576688 w 3576688"/>
              <a:gd name="connsiteY1" fmla="*/ 0 h 5149850"/>
              <a:gd name="connsiteX2" fmla="*/ 3576688 w 3576688"/>
              <a:gd name="connsiteY2" fmla="*/ 5143500 h 5149850"/>
              <a:gd name="connsiteX3" fmla="*/ 39738 w 3576688"/>
              <a:gd name="connsiteY3" fmla="*/ 5149850 h 5149850"/>
              <a:gd name="connsiteX4" fmla="*/ 1652638 w 3576688"/>
              <a:gd name="connsiteY4" fmla="*/ 9525 h 5149850"/>
              <a:gd name="connsiteX0" fmla="*/ 1715094 w 3639144"/>
              <a:gd name="connsiteY0" fmla="*/ 9525 h 5149850"/>
              <a:gd name="connsiteX1" fmla="*/ 3639144 w 3639144"/>
              <a:gd name="connsiteY1" fmla="*/ 0 h 5149850"/>
              <a:gd name="connsiteX2" fmla="*/ 3639144 w 3639144"/>
              <a:gd name="connsiteY2" fmla="*/ 5143500 h 5149850"/>
              <a:gd name="connsiteX3" fmla="*/ 102194 w 3639144"/>
              <a:gd name="connsiteY3" fmla="*/ 5149850 h 5149850"/>
              <a:gd name="connsiteX4" fmla="*/ 1715094 w 3639144"/>
              <a:gd name="connsiteY4" fmla="*/ 9525 h 5149850"/>
              <a:gd name="connsiteX0" fmla="*/ 1709147 w 3639547"/>
              <a:gd name="connsiteY0" fmla="*/ 0 h 5165725"/>
              <a:gd name="connsiteX1" fmla="*/ 3639547 w 3639547"/>
              <a:gd name="connsiteY1" fmla="*/ 15875 h 5165725"/>
              <a:gd name="connsiteX2" fmla="*/ 3639547 w 3639547"/>
              <a:gd name="connsiteY2" fmla="*/ 5159375 h 5165725"/>
              <a:gd name="connsiteX3" fmla="*/ 102597 w 3639547"/>
              <a:gd name="connsiteY3" fmla="*/ 5165725 h 5165725"/>
              <a:gd name="connsiteX4" fmla="*/ 1709147 w 3639547"/>
              <a:gd name="connsiteY4" fmla="*/ 0 h 5165725"/>
              <a:gd name="connsiteX0" fmla="*/ 1701671 w 3632071"/>
              <a:gd name="connsiteY0" fmla="*/ 0 h 5165725"/>
              <a:gd name="connsiteX1" fmla="*/ 3632071 w 3632071"/>
              <a:gd name="connsiteY1" fmla="*/ 15875 h 5165725"/>
              <a:gd name="connsiteX2" fmla="*/ 3632071 w 3632071"/>
              <a:gd name="connsiteY2" fmla="*/ 5159375 h 5165725"/>
              <a:gd name="connsiteX3" fmla="*/ 95121 w 3632071"/>
              <a:gd name="connsiteY3" fmla="*/ 5165725 h 5165725"/>
              <a:gd name="connsiteX4" fmla="*/ 1701671 w 3632071"/>
              <a:gd name="connsiteY4" fmla="*/ 0 h 5165725"/>
              <a:gd name="connsiteX0" fmla="*/ 1705460 w 3635860"/>
              <a:gd name="connsiteY0" fmla="*/ 0 h 5165725"/>
              <a:gd name="connsiteX1" fmla="*/ 3635860 w 3635860"/>
              <a:gd name="connsiteY1" fmla="*/ 15875 h 5165725"/>
              <a:gd name="connsiteX2" fmla="*/ 3635860 w 3635860"/>
              <a:gd name="connsiteY2" fmla="*/ 5159375 h 5165725"/>
              <a:gd name="connsiteX3" fmla="*/ 98910 w 3635860"/>
              <a:gd name="connsiteY3" fmla="*/ 5165725 h 5165725"/>
              <a:gd name="connsiteX4" fmla="*/ 1705460 w 3635860"/>
              <a:gd name="connsiteY4" fmla="*/ 0 h 5165725"/>
              <a:gd name="connsiteX0" fmla="*/ 1711650 w 3642050"/>
              <a:gd name="connsiteY0" fmla="*/ 0 h 5165725"/>
              <a:gd name="connsiteX1" fmla="*/ 3642050 w 3642050"/>
              <a:gd name="connsiteY1" fmla="*/ 15875 h 5165725"/>
              <a:gd name="connsiteX2" fmla="*/ 3642050 w 3642050"/>
              <a:gd name="connsiteY2" fmla="*/ 5159375 h 5165725"/>
              <a:gd name="connsiteX3" fmla="*/ 105100 w 3642050"/>
              <a:gd name="connsiteY3" fmla="*/ 5165725 h 5165725"/>
              <a:gd name="connsiteX4" fmla="*/ 1711650 w 3642050"/>
              <a:gd name="connsiteY4" fmla="*/ 0 h 5165725"/>
              <a:gd name="connsiteX0" fmla="*/ 1703561 w 3642587"/>
              <a:gd name="connsiteY0" fmla="*/ 0 h 5159255"/>
              <a:gd name="connsiteX1" fmla="*/ 3642587 w 3642587"/>
              <a:gd name="connsiteY1" fmla="*/ 9405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2587"/>
              <a:gd name="connsiteY0" fmla="*/ 0 h 5159255"/>
              <a:gd name="connsiteX1" fmla="*/ 3633961 w 3642587"/>
              <a:gd name="connsiteY1" fmla="*/ 2936 h 5159255"/>
              <a:gd name="connsiteX2" fmla="*/ 3642587 w 3642587"/>
              <a:gd name="connsiteY2" fmla="*/ 5152905 h 5159255"/>
              <a:gd name="connsiteX3" fmla="*/ 105637 w 3642587"/>
              <a:gd name="connsiteY3" fmla="*/ 5159255 h 5159255"/>
              <a:gd name="connsiteX4" fmla="*/ 1703561 w 3642587"/>
              <a:gd name="connsiteY4" fmla="*/ 0 h 5159255"/>
              <a:gd name="connsiteX0" fmla="*/ 1703561 w 3643416"/>
              <a:gd name="connsiteY0" fmla="*/ 0 h 5159255"/>
              <a:gd name="connsiteX1" fmla="*/ 3642587 w 3643416"/>
              <a:gd name="connsiteY1" fmla="*/ 2936 h 5159255"/>
              <a:gd name="connsiteX2" fmla="*/ 3642587 w 3643416"/>
              <a:gd name="connsiteY2" fmla="*/ 5152905 h 5159255"/>
              <a:gd name="connsiteX3" fmla="*/ 105637 w 3643416"/>
              <a:gd name="connsiteY3" fmla="*/ 5159255 h 5159255"/>
              <a:gd name="connsiteX4" fmla="*/ 1703561 w 3643416"/>
              <a:gd name="connsiteY4" fmla="*/ 0 h 5159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3416" h="5159255">
                <a:moveTo>
                  <a:pt x="1703561" y="0"/>
                </a:moveTo>
                <a:lnTo>
                  <a:pt x="3642587" y="2936"/>
                </a:lnTo>
                <a:cubicBezTo>
                  <a:pt x="3645462" y="1719592"/>
                  <a:pt x="3639712" y="3436249"/>
                  <a:pt x="3642587" y="5152905"/>
                </a:cubicBezTo>
                <a:lnTo>
                  <a:pt x="105637" y="5159255"/>
                </a:lnTo>
                <a:cubicBezTo>
                  <a:pt x="-373788" y="2698630"/>
                  <a:pt x="887586" y="796925"/>
                  <a:pt x="1703561"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68580" tIns="34290" rIns="68580" bIns="34290" numCol="1" rtlCol="0" anchor="t" anchorCtr="0" compatLnSpc="1">
            <a:prstTxWarp prst="textNoShape">
              <a:avLst/>
            </a:prstTxWarp>
          </a:bodyPr>
          <a:lstStyle/>
          <a:p>
            <a:pPr algn="ctr"/>
            <a:endParaRPr lang="en-GB" sz="1350" noProof="0" dirty="0"/>
          </a:p>
        </p:txBody>
      </p:sp>
      <p:sp>
        <p:nvSpPr>
          <p:cNvPr id="2" name="Titre 1"/>
          <p:cNvSpPr>
            <a:spLocks noGrp="1"/>
          </p:cNvSpPr>
          <p:nvPr>
            <p:ph type="ctrTitle" hasCustomPrompt="1"/>
          </p:nvPr>
        </p:nvSpPr>
        <p:spPr>
          <a:xfrm>
            <a:off x="302049" y="1007215"/>
            <a:ext cx="4918023" cy="3190787"/>
          </a:xfrm>
        </p:spPr>
        <p:txBody>
          <a:bodyPr/>
          <a:lstStyle>
            <a:lvl1pPr algn="l">
              <a:defRPr sz="2600">
                <a:solidFill>
                  <a:schemeClr val="tx1"/>
                </a:solidFill>
              </a:defRPr>
            </a:lvl1pPr>
          </a:lstStyle>
          <a:p>
            <a:r>
              <a:rPr lang="en-GB" noProof="0" dirty="0"/>
              <a:t>Click to edit Master</a:t>
            </a:r>
            <a:br>
              <a:rPr lang="en-GB" noProof="0" dirty="0"/>
            </a:br>
            <a:r>
              <a:rPr lang="en-GB" noProof="0" dirty="0"/>
              <a:t>title style</a:t>
            </a:r>
          </a:p>
        </p:txBody>
      </p:sp>
      <p:sp>
        <p:nvSpPr>
          <p:cNvPr id="32" name="Sous-titre 2"/>
          <p:cNvSpPr>
            <a:spLocks noGrp="1"/>
          </p:cNvSpPr>
          <p:nvPr>
            <p:ph type="subTitle" idx="1" hasCustomPrompt="1"/>
          </p:nvPr>
        </p:nvSpPr>
        <p:spPr>
          <a:xfrm>
            <a:off x="302049" y="3134826"/>
            <a:ext cx="4918023" cy="307777"/>
          </a:xfrm>
        </p:spPr>
        <p:txBody>
          <a:bodyPr anchor="t" anchorCtr="0">
            <a:spAutoFit/>
          </a:bodyPr>
          <a:lstStyle>
            <a:lvl1pPr marL="0" indent="0" algn="l">
              <a:lnSpc>
                <a:spcPct val="100000"/>
              </a:lnSpc>
              <a:spcBef>
                <a:spcPts val="0"/>
              </a:spcBef>
              <a:spcAft>
                <a:spcPts val="0"/>
              </a:spcAft>
              <a:buNone/>
              <a:defRPr sz="1400" b="1" cap="none" baseline="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edit master subtitle style</a:t>
            </a:r>
          </a:p>
        </p:txBody>
      </p:sp>
      <p:sp>
        <p:nvSpPr>
          <p:cNvPr id="10" name="Rectangle 1030"/>
          <p:cNvSpPr>
            <a:spLocks noChangeArrowheads="1"/>
          </p:cNvSpPr>
          <p:nvPr userDrawn="1"/>
        </p:nvSpPr>
        <p:spPr bwMode="auto">
          <a:xfrm>
            <a:off x="219119" y="4819429"/>
            <a:ext cx="4403725" cy="136525"/>
          </a:xfrm>
          <a:prstGeom prst="rect">
            <a:avLst/>
          </a:prstGeom>
          <a:noFill/>
          <a:ln>
            <a:noFill/>
          </a:ln>
          <a:effectLst/>
          <a:extLst/>
        </p:spPr>
        <p:txBody>
          <a:bodyPr tIns="0" bIns="0">
            <a:noAutofit/>
          </a:bodyPr>
          <a:lstStyle/>
          <a:p>
            <a:pPr algn="l"/>
            <a:r>
              <a:rPr lang="en-GB" sz="900" noProof="0" dirty="0">
                <a:solidFill>
                  <a:schemeClr val="tx1"/>
                </a:solidFill>
                <a:latin typeface="Century Gothic" pitchFamily="34" charset="0"/>
              </a:rPr>
              <a:t>www.thalesgroup.com</a:t>
            </a:r>
          </a:p>
        </p:txBody>
      </p:sp>
      <p:sp>
        <p:nvSpPr>
          <p:cNvPr id="12" name="Demi-cadre 11"/>
          <p:cNvSpPr/>
          <p:nvPr userDrawn="1"/>
        </p:nvSpPr>
        <p:spPr bwMode="auto">
          <a:xfrm>
            <a:off x="302049" y="1448486"/>
            <a:ext cx="386164" cy="393963"/>
          </a:xfrm>
          <a:prstGeom prst="halfFrame">
            <a:avLst>
              <a:gd name="adj1" fmla="val 12269"/>
              <a:gd name="adj2" fmla="val 13535"/>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15" name="ZoneTexte 11"/>
          <p:cNvSpPr txBox="1">
            <a:spLocks noChangeArrowheads="1"/>
          </p:cNvSpPr>
          <p:nvPr userDrawn="1"/>
        </p:nvSpPr>
        <p:spPr bwMode="auto">
          <a:xfrm>
            <a:off x="3968750" y="4648678"/>
            <a:ext cx="1206500" cy="401200"/>
          </a:xfrm>
          <a:prstGeom prst="rect">
            <a:avLst/>
          </a:prstGeom>
          <a:solidFill>
            <a:schemeClr val="bg1">
              <a:alpha val="50000"/>
            </a:schemeClr>
          </a:solidFill>
          <a:ln w="6350">
            <a:solidFill>
              <a:schemeClr val="bg1">
                <a:lumMod val="85000"/>
              </a:schemeClr>
            </a:solidFill>
            <a:miter lim="800000"/>
            <a:headEnd/>
            <a:tailEnd/>
          </a:ln>
          <a:extLst/>
        </p:spPr>
        <p:txBody>
          <a:bodyPr wrap="square" tIns="4680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GB" sz="500" b="0" noProof="0" dirty="0">
                <a:solidFill>
                  <a:schemeClr val="bg1">
                    <a:lumMod val="65000"/>
                  </a:schemeClr>
                </a:solidFill>
                <a:latin typeface="Arial" charset="0"/>
              </a:rPr>
              <a:t>OPEN</a:t>
            </a:r>
          </a:p>
          <a:p>
            <a:pPr algn="ctr" eaLnBrk="1" fontAlgn="auto" hangingPunct="1">
              <a:spcBef>
                <a:spcPts val="0"/>
              </a:spcBef>
              <a:spcAft>
                <a:spcPts val="0"/>
              </a:spcAft>
              <a:defRPr/>
            </a:pPr>
            <a:r>
              <a:rPr lang="en-GB" sz="500" b="0" noProof="0" dirty="0">
                <a:solidFill>
                  <a:schemeClr val="bg1">
                    <a:lumMod val="65000"/>
                  </a:schemeClr>
                </a:solidFill>
                <a:latin typeface="Arial" charset="0"/>
              </a:rPr>
              <a:t>THALES</a:t>
            </a:r>
            <a:r>
              <a:rPr lang="en-GB" sz="500" b="0" baseline="0" noProof="0" dirty="0">
                <a:solidFill>
                  <a:schemeClr val="bg1">
                    <a:lumMod val="65000"/>
                  </a:schemeClr>
                </a:solidFill>
                <a:latin typeface="Arial" charset="0"/>
              </a:rPr>
              <a:t> GROUP INTERNAL</a:t>
            </a:r>
          </a:p>
          <a:p>
            <a:pPr algn="ctr" eaLnBrk="1" fontAlgn="auto" hangingPunct="1">
              <a:spcBef>
                <a:spcPts val="0"/>
              </a:spcBef>
              <a:spcAft>
                <a:spcPts val="0"/>
              </a:spcAft>
              <a:defRPr/>
            </a:pPr>
            <a:r>
              <a:rPr lang="en-GB" sz="500" b="0" baseline="0" noProof="0" dirty="0">
                <a:solidFill>
                  <a:srgbClr val="FF0000"/>
                </a:solidFill>
                <a:latin typeface="Arial" charset="0"/>
              </a:rPr>
              <a:t>THALES GROUP CONFIDENTIAL</a:t>
            </a:r>
          </a:p>
          <a:p>
            <a:pPr algn="ctr" eaLnBrk="1" fontAlgn="auto" hangingPunct="1">
              <a:spcBef>
                <a:spcPts val="0"/>
              </a:spcBef>
              <a:spcAft>
                <a:spcPts val="0"/>
              </a:spcAft>
              <a:defRPr/>
            </a:pPr>
            <a:r>
              <a:rPr lang="en-GB" sz="500" b="0" baseline="0" noProof="0" dirty="0">
                <a:solidFill>
                  <a:srgbClr val="FF0000"/>
                </a:solidFill>
                <a:latin typeface="Arial" charset="0"/>
              </a:rPr>
              <a:t>THALES GROUP SECRET</a:t>
            </a:r>
            <a:endParaRPr lang="en-GB" sz="500" b="0" noProof="0" dirty="0">
              <a:solidFill>
                <a:srgbClr val="FF0000"/>
              </a:solidFill>
              <a:latin typeface="Arial" charset="0"/>
            </a:endParaRPr>
          </a:p>
        </p:txBody>
      </p:sp>
      <p:pic>
        <p:nvPicPr>
          <p:cNvPr id="13" name="Imag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216" y="25623"/>
            <a:ext cx="2556481" cy="960811"/>
          </a:xfrm>
          <a:prstGeom prst="rect">
            <a:avLst/>
          </a:prstGeom>
        </p:spPr>
      </p:pic>
    </p:spTree>
    <p:extLst>
      <p:ext uri="{BB962C8B-B14F-4D97-AF65-F5344CB8AC3E}">
        <p14:creationId xmlns:p14="http://schemas.microsoft.com/office/powerpoint/2010/main" val="258574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7_Slide Title - Blank">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2049" y="1007215"/>
            <a:ext cx="4918023" cy="3190787"/>
          </a:xfrm>
        </p:spPr>
        <p:txBody>
          <a:bodyPr/>
          <a:lstStyle>
            <a:lvl1pPr algn="l">
              <a:defRPr sz="2600">
                <a:solidFill>
                  <a:schemeClr val="tx1"/>
                </a:solidFill>
              </a:defRPr>
            </a:lvl1pPr>
          </a:lstStyle>
          <a:p>
            <a:r>
              <a:rPr lang="en-GB" noProof="0" dirty="0"/>
              <a:t>Click to edit Master</a:t>
            </a:r>
            <a:br>
              <a:rPr lang="en-GB" noProof="0" dirty="0"/>
            </a:br>
            <a:r>
              <a:rPr lang="en-GB" noProof="0" dirty="0"/>
              <a:t>title style</a:t>
            </a:r>
          </a:p>
        </p:txBody>
      </p:sp>
      <p:sp>
        <p:nvSpPr>
          <p:cNvPr id="24" name="Freeform 47"/>
          <p:cNvSpPr>
            <a:spLocks/>
          </p:cNvSpPr>
          <p:nvPr userDrawn="1"/>
        </p:nvSpPr>
        <p:spPr bwMode="auto">
          <a:xfrm>
            <a:off x="5210047" y="-17672"/>
            <a:ext cx="3946694" cy="5178844"/>
          </a:xfrm>
          <a:custGeom>
            <a:avLst/>
            <a:gdLst>
              <a:gd name="T0" fmla="*/ 0 w 1237"/>
              <a:gd name="T1" fmla="*/ 1390 h 1746"/>
              <a:gd name="T2" fmla="*/ 33 w 1237"/>
              <a:gd name="T3" fmla="*/ 1746 h 1746"/>
              <a:gd name="T4" fmla="*/ 1237 w 1237"/>
              <a:gd name="T5" fmla="*/ 1746 h 1746"/>
              <a:gd name="T6" fmla="*/ 1237 w 1237"/>
              <a:gd name="T7" fmla="*/ 0 h 1746"/>
              <a:gd name="T8" fmla="*/ 584 w 1237"/>
              <a:gd name="T9" fmla="*/ 0 h 1746"/>
              <a:gd name="T10" fmla="*/ 0 w 1237"/>
              <a:gd name="T11" fmla="*/ 1390 h 1746"/>
              <a:gd name="connsiteX0" fmla="*/ 34 w 10770"/>
              <a:gd name="connsiteY0" fmla="*/ 7961 h 10400"/>
              <a:gd name="connsiteX1" fmla="*/ 100 w 10770"/>
              <a:gd name="connsiteY1" fmla="*/ 8577 h 10400"/>
              <a:gd name="connsiteX2" fmla="*/ 10034 w 10770"/>
              <a:gd name="connsiteY2" fmla="*/ 10000 h 10400"/>
              <a:gd name="connsiteX3" fmla="*/ 10034 w 10770"/>
              <a:gd name="connsiteY3" fmla="*/ 0 h 10400"/>
              <a:gd name="connsiteX4" fmla="*/ 4755 w 10770"/>
              <a:gd name="connsiteY4" fmla="*/ 0 h 10400"/>
              <a:gd name="connsiteX5" fmla="*/ 34 w 10770"/>
              <a:gd name="connsiteY5" fmla="*/ 7961 h 10400"/>
              <a:gd name="connsiteX0" fmla="*/ 34 w 10277"/>
              <a:gd name="connsiteY0" fmla="*/ 7961 h 9176"/>
              <a:gd name="connsiteX1" fmla="*/ 100 w 10277"/>
              <a:gd name="connsiteY1" fmla="*/ 8577 h 9176"/>
              <a:gd name="connsiteX2" fmla="*/ 9276 w 10277"/>
              <a:gd name="connsiteY2" fmla="*/ 8529 h 9176"/>
              <a:gd name="connsiteX3" fmla="*/ 10034 w 10277"/>
              <a:gd name="connsiteY3" fmla="*/ 0 h 9176"/>
              <a:gd name="connsiteX4" fmla="*/ 4755 w 10277"/>
              <a:gd name="connsiteY4" fmla="*/ 0 h 9176"/>
              <a:gd name="connsiteX5" fmla="*/ 34 w 10277"/>
              <a:gd name="connsiteY5" fmla="*/ 7961 h 9176"/>
              <a:gd name="connsiteX0" fmla="*/ 33 w 9764"/>
              <a:gd name="connsiteY0" fmla="*/ 8676 h 10304"/>
              <a:gd name="connsiteX1" fmla="*/ 97 w 9764"/>
              <a:gd name="connsiteY1" fmla="*/ 9347 h 10304"/>
              <a:gd name="connsiteX2" fmla="*/ 9026 w 9764"/>
              <a:gd name="connsiteY2" fmla="*/ 9295 h 10304"/>
              <a:gd name="connsiteX3" fmla="*/ 9764 w 9764"/>
              <a:gd name="connsiteY3" fmla="*/ 0 h 10304"/>
              <a:gd name="connsiteX4" fmla="*/ 4627 w 9764"/>
              <a:gd name="connsiteY4" fmla="*/ 0 h 10304"/>
              <a:gd name="connsiteX5" fmla="*/ 33 w 9764"/>
              <a:gd name="connsiteY5" fmla="*/ 8676 h 10304"/>
              <a:gd name="connsiteX0" fmla="*/ 34 w 10016"/>
              <a:gd name="connsiteY0" fmla="*/ 8420 h 9071"/>
              <a:gd name="connsiteX1" fmla="*/ 99 w 10016"/>
              <a:gd name="connsiteY1" fmla="*/ 9071 h 9071"/>
              <a:gd name="connsiteX2" fmla="*/ 9244 w 10016"/>
              <a:gd name="connsiteY2" fmla="*/ 9021 h 9071"/>
              <a:gd name="connsiteX3" fmla="*/ 10000 w 10016"/>
              <a:gd name="connsiteY3" fmla="*/ 0 h 9071"/>
              <a:gd name="connsiteX4" fmla="*/ 4739 w 10016"/>
              <a:gd name="connsiteY4" fmla="*/ 0 h 9071"/>
              <a:gd name="connsiteX5" fmla="*/ 34 w 10016"/>
              <a:gd name="connsiteY5" fmla="*/ 8420 h 9071"/>
              <a:gd name="connsiteX0" fmla="*/ 34 w 9984"/>
              <a:gd name="connsiteY0" fmla="*/ 9282 h 10000"/>
              <a:gd name="connsiteX1" fmla="*/ 99 w 9984"/>
              <a:gd name="connsiteY1" fmla="*/ 10000 h 10000"/>
              <a:gd name="connsiteX2" fmla="*/ 9229 w 9984"/>
              <a:gd name="connsiteY2" fmla="*/ 9945 h 10000"/>
              <a:gd name="connsiteX3" fmla="*/ 9984 w 9984"/>
              <a:gd name="connsiteY3" fmla="*/ 0 h 10000"/>
              <a:gd name="connsiteX4" fmla="*/ 4731 w 9984"/>
              <a:gd name="connsiteY4" fmla="*/ 0 h 10000"/>
              <a:gd name="connsiteX5" fmla="*/ 34 w 9984"/>
              <a:gd name="connsiteY5" fmla="*/ 9282 h 10000"/>
              <a:gd name="connsiteX0" fmla="*/ 34 w 10052"/>
              <a:gd name="connsiteY0" fmla="*/ 9282 h 10443"/>
              <a:gd name="connsiteX1" fmla="*/ 99 w 10052"/>
              <a:gd name="connsiteY1" fmla="*/ 10000 h 10443"/>
              <a:gd name="connsiteX2" fmla="*/ 9822 w 10052"/>
              <a:gd name="connsiteY2" fmla="*/ 10443 h 10443"/>
              <a:gd name="connsiteX3" fmla="*/ 10000 w 10052"/>
              <a:gd name="connsiteY3" fmla="*/ 0 h 10443"/>
              <a:gd name="connsiteX4" fmla="*/ 4739 w 10052"/>
              <a:gd name="connsiteY4" fmla="*/ 0 h 10443"/>
              <a:gd name="connsiteX5" fmla="*/ 34 w 10052"/>
              <a:gd name="connsiteY5" fmla="*/ 9282 h 10443"/>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10000"/>
              <a:gd name="connsiteY0" fmla="*/ 9282 h 10037"/>
              <a:gd name="connsiteX1" fmla="*/ 99 w 10000"/>
              <a:gd name="connsiteY1" fmla="*/ 10000 h 10037"/>
              <a:gd name="connsiteX2" fmla="*/ 9244 w 10000"/>
              <a:gd name="connsiteY2" fmla="*/ 10037 h 10037"/>
              <a:gd name="connsiteX3" fmla="*/ 10000 w 10000"/>
              <a:gd name="connsiteY3" fmla="*/ 0 h 10037"/>
              <a:gd name="connsiteX4" fmla="*/ 4739 w 10000"/>
              <a:gd name="connsiteY4" fmla="*/ 0 h 10037"/>
              <a:gd name="connsiteX5" fmla="*/ 34 w 10000"/>
              <a:gd name="connsiteY5" fmla="*/ 9282 h 10037"/>
              <a:gd name="connsiteX0" fmla="*/ 34 w 9355"/>
              <a:gd name="connsiteY0" fmla="*/ 9282 h 10037"/>
              <a:gd name="connsiteX1" fmla="*/ 99 w 9355"/>
              <a:gd name="connsiteY1" fmla="*/ 10000 h 10037"/>
              <a:gd name="connsiteX2" fmla="*/ 9244 w 9355"/>
              <a:gd name="connsiteY2" fmla="*/ 10037 h 10037"/>
              <a:gd name="connsiteX3" fmla="*/ 9266 w 9355"/>
              <a:gd name="connsiteY3" fmla="*/ 37 h 10037"/>
              <a:gd name="connsiteX4" fmla="*/ 4739 w 9355"/>
              <a:gd name="connsiteY4" fmla="*/ 0 h 10037"/>
              <a:gd name="connsiteX5" fmla="*/ 34 w 9355"/>
              <a:gd name="connsiteY5" fmla="*/ 9282 h 10037"/>
              <a:gd name="connsiteX0" fmla="*/ 36 w 10063"/>
              <a:gd name="connsiteY0" fmla="*/ 9248 h 10000"/>
              <a:gd name="connsiteX1" fmla="*/ 106 w 10063"/>
              <a:gd name="connsiteY1" fmla="*/ 9963 h 10000"/>
              <a:gd name="connsiteX2" fmla="*/ 9881 w 10063"/>
              <a:gd name="connsiteY2" fmla="*/ 10000 h 10000"/>
              <a:gd name="connsiteX3" fmla="*/ 9905 w 10063"/>
              <a:gd name="connsiteY3" fmla="*/ 37 h 10000"/>
              <a:gd name="connsiteX4" fmla="*/ 5066 w 10063"/>
              <a:gd name="connsiteY4" fmla="*/ 0 h 10000"/>
              <a:gd name="connsiteX5" fmla="*/ 36 w 10063"/>
              <a:gd name="connsiteY5" fmla="*/ 9248 h 10000"/>
              <a:gd name="connsiteX0" fmla="*/ 36 w 11201"/>
              <a:gd name="connsiteY0" fmla="*/ 9248 h 10000"/>
              <a:gd name="connsiteX1" fmla="*/ 106 w 11201"/>
              <a:gd name="connsiteY1" fmla="*/ 9963 h 10000"/>
              <a:gd name="connsiteX2" fmla="*/ 9881 w 11201"/>
              <a:gd name="connsiteY2" fmla="*/ 10000 h 10000"/>
              <a:gd name="connsiteX3" fmla="*/ 9905 w 11201"/>
              <a:gd name="connsiteY3" fmla="*/ 37 h 10000"/>
              <a:gd name="connsiteX4" fmla="*/ 5066 w 11201"/>
              <a:gd name="connsiteY4" fmla="*/ 0 h 10000"/>
              <a:gd name="connsiteX5" fmla="*/ 36 w 11201"/>
              <a:gd name="connsiteY5" fmla="*/ 9248 h 10000"/>
              <a:gd name="connsiteX0" fmla="*/ 36 w 9905"/>
              <a:gd name="connsiteY0" fmla="*/ 9248 h 10000"/>
              <a:gd name="connsiteX1" fmla="*/ 106 w 9905"/>
              <a:gd name="connsiteY1" fmla="*/ 9963 h 10000"/>
              <a:gd name="connsiteX2" fmla="*/ 9881 w 9905"/>
              <a:gd name="connsiteY2" fmla="*/ 10000 h 10000"/>
              <a:gd name="connsiteX3" fmla="*/ 9905 w 9905"/>
              <a:gd name="connsiteY3" fmla="*/ 37 h 10000"/>
              <a:gd name="connsiteX4" fmla="*/ 5066 w 9905"/>
              <a:gd name="connsiteY4" fmla="*/ 0 h 10000"/>
              <a:gd name="connsiteX5" fmla="*/ 36 w 9905"/>
              <a:gd name="connsiteY5" fmla="*/ 9248 h 10000"/>
              <a:gd name="connsiteX0" fmla="*/ 37 w 10001"/>
              <a:gd name="connsiteY0" fmla="*/ 9248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9248 h 10000"/>
              <a:gd name="connsiteX0" fmla="*/ 37 w 10001"/>
              <a:gd name="connsiteY0" fmla="*/ 8311 h 10000"/>
              <a:gd name="connsiteX1" fmla="*/ 108 w 10001"/>
              <a:gd name="connsiteY1" fmla="*/ 9963 h 10000"/>
              <a:gd name="connsiteX2" fmla="*/ 9977 w 10001"/>
              <a:gd name="connsiteY2" fmla="*/ 10000 h 10000"/>
              <a:gd name="connsiteX3" fmla="*/ 10001 w 10001"/>
              <a:gd name="connsiteY3" fmla="*/ 37 h 10000"/>
              <a:gd name="connsiteX4" fmla="*/ 5116 w 10001"/>
              <a:gd name="connsiteY4" fmla="*/ 0 h 10000"/>
              <a:gd name="connsiteX5" fmla="*/ 37 w 10001"/>
              <a:gd name="connsiteY5" fmla="*/ 8311 h 10000"/>
              <a:gd name="connsiteX0" fmla="*/ 0 w 9964"/>
              <a:gd name="connsiteY0" fmla="*/ 8311 h 10000"/>
              <a:gd name="connsiteX1" fmla="*/ 71 w 9964"/>
              <a:gd name="connsiteY1" fmla="*/ 9963 h 10000"/>
              <a:gd name="connsiteX2" fmla="*/ 9940 w 9964"/>
              <a:gd name="connsiteY2" fmla="*/ 10000 h 10000"/>
              <a:gd name="connsiteX3" fmla="*/ 9964 w 9964"/>
              <a:gd name="connsiteY3" fmla="*/ 37 h 10000"/>
              <a:gd name="connsiteX4" fmla="*/ 5079 w 9964"/>
              <a:gd name="connsiteY4" fmla="*/ 0 h 10000"/>
              <a:gd name="connsiteX5" fmla="*/ 0 w 9964"/>
              <a:gd name="connsiteY5" fmla="*/ 8311 h 10000"/>
              <a:gd name="connsiteX0" fmla="*/ 5129 w 10032"/>
              <a:gd name="connsiteY0" fmla="*/ 0 h 10000"/>
              <a:gd name="connsiteX1" fmla="*/ 103 w 10032"/>
              <a:gd name="connsiteY1" fmla="*/ 9963 h 10000"/>
              <a:gd name="connsiteX2" fmla="*/ 10008 w 10032"/>
              <a:gd name="connsiteY2" fmla="*/ 10000 h 10000"/>
              <a:gd name="connsiteX3" fmla="*/ 10032 w 10032"/>
              <a:gd name="connsiteY3" fmla="*/ 37 h 10000"/>
              <a:gd name="connsiteX4" fmla="*/ 5129 w 10032"/>
              <a:gd name="connsiteY4" fmla="*/ 0 h 10000"/>
              <a:gd name="connsiteX0" fmla="*/ 5162 w 10065"/>
              <a:gd name="connsiteY0" fmla="*/ 0 h 10000"/>
              <a:gd name="connsiteX1" fmla="*/ 136 w 10065"/>
              <a:gd name="connsiteY1" fmla="*/ 9963 h 10000"/>
              <a:gd name="connsiteX2" fmla="*/ 10041 w 10065"/>
              <a:gd name="connsiteY2" fmla="*/ 10000 h 10000"/>
              <a:gd name="connsiteX3" fmla="*/ 10065 w 10065"/>
              <a:gd name="connsiteY3" fmla="*/ 37 h 10000"/>
              <a:gd name="connsiteX4" fmla="*/ 5162 w 10065"/>
              <a:gd name="connsiteY4" fmla="*/ 0 h 10000"/>
              <a:gd name="connsiteX0" fmla="*/ 5174 w 10077"/>
              <a:gd name="connsiteY0" fmla="*/ 0 h 10000"/>
              <a:gd name="connsiteX1" fmla="*/ 148 w 10077"/>
              <a:gd name="connsiteY1" fmla="*/ 9963 h 10000"/>
              <a:gd name="connsiteX2" fmla="*/ 10053 w 10077"/>
              <a:gd name="connsiteY2" fmla="*/ 10000 h 10000"/>
              <a:gd name="connsiteX3" fmla="*/ 10077 w 10077"/>
              <a:gd name="connsiteY3" fmla="*/ 37 h 10000"/>
              <a:gd name="connsiteX4" fmla="*/ 5174 w 10077"/>
              <a:gd name="connsiteY4" fmla="*/ 0 h 10000"/>
              <a:gd name="connsiteX0" fmla="*/ 4965 w 9868"/>
              <a:gd name="connsiteY0" fmla="*/ 0 h 10000"/>
              <a:gd name="connsiteX1" fmla="*/ 156 w 9868"/>
              <a:gd name="connsiteY1" fmla="*/ 9963 h 10000"/>
              <a:gd name="connsiteX2" fmla="*/ 9844 w 9868"/>
              <a:gd name="connsiteY2" fmla="*/ 10000 h 10000"/>
              <a:gd name="connsiteX3" fmla="*/ 9868 w 9868"/>
              <a:gd name="connsiteY3" fmla="*/ 37 h 10000"/>
              <a:gd name="connsiteX4" fmla="*/ 4965 w 9868"/>
              <a:gd name="connsiteY4" fmla="*/ 0 h 10000"/>
              <a:gd name="connsiteX0" fmla="*/ 4977 w 9946"/>
              <a:gd name="connsiteY0" fmla="*/ 0 h 10000"/>
              <a:gd name="connsiteX1" fmla="*/ 104 w 9946"/>
              <a:gd name="connsiteY1" fmla="*/ 9963 h 10000"/>
              <a:gd name="connsiteX2" fmla="*/ 9922 w 9946"/>
              <a:gd name="connsiteY2" fmla="*/ 10000 h 10000"/>
              <a:gd name="connsiteX3" fmla="*/ 9946 w 9946"/>
              <a:gd name="connsiteY3" fmla="*/ 37 h 10000"/>
              <a:gd name="connsiteX4" fmla="*/ 4977 w 9946"/>
              <a:gd name="connsiteY4" fmla="*/ 0 h 10000"/>
              <a:gd name="connsiteX0" fmla="*/ 5026 w 10022"/>
              <a:gd name="connsiteY0" fmla="*/ 0 h 10000"/>
              <a:gd name="connsiteX1" fmla="*/ 127 w 10022"/>
              <a:gd name="connsiteY1" fmla="*/ 9963 h 10000"/>
              <a:gd name="connsiteX2" fmla="*/ 9998 w 10022"/>
              <a:gd name="connsiteY2" fmla="*/ 10000 h 10000"/>
              <a:gd name="connsiteX3" fmla="*/ 10022 w 10022"/>
              <a:gd name="connsiteY3" fmla="*/ 37 h 10000"/>
              <a:gd name="connsiteX4" fmla="*/ 5026 w 10022"/>
              <a:gd name="connsiteY4" fmla="*/ 0 h 10000"/>
              <a:gd name="connsiteX0" fmla="*/ 5168 w 10164"/>
              <a:gd name="connsiteY0" fmla="*/ 0 h 10000"/>
              <a:gd name="connsiteX1" fmla="*/ 122 w 10164"/>
              <a:gd name="connsiteY1" fmla="*/ 9963 h 10000"/>
              <a:gd name="connsiteX2" fmla="*/ 10140 w 10164"/>
              <a:gd name="connsiteY2" fmla="*/ 10000 h 10000"/>
              <a:gd name="connsiteX3" fmla="*/ 10164 w 10164"/>
              <a:gd name="connsiteY3" fmla="*/ 37 h 10000"/>
              <a:gd name="connsiteX4" fmla="*/ 5168 w 10164"/>
              <a:gd name="connsiteY4" fmla="*/ 0 h 10000"/>
              <a:gd name="connsiteX0" fmla="*/ 5168 w 10164"/>
              <a:gd name="connsiteY0" fmla="*/ 0 h 9987"/>
              <a:gd name="connsiteX1" fmla="*/ 122 w 10164"/>
              <a:gd name="connsiteY1" fmla="*/ 9963 h 9987"/>
              <a:gd name="connsiteX2" fmla="*/ 10140 w 10164"/>
              <a:gd name="connsiteY2" fmla="*/ 9987 h 9987"/>
              <a:gd name="connsiteX3" fmla="*/ 10164 w 10164"/>
              <a:gd name="connsiteY3" fmla="*/ 37 h 9987"/>
              <a:gd name="connsiteX4" fmla="*/ 5168 w 10164"/>
              <a:gd name="connsiteY4" fmla="*/ 0 h 9987"/>
              <a:gd name="connsiteX0" fmla="*/ 5085 w 10000"/>
              <a:gd name="connsiteY0" fmla="*/ 1 h 10001"/>
              <a:gd name="connsiteX1" fmla="*/ 120 w 10000"/>
              <a:gd name="connsiteY1" fmla="*/ 9977 h 10001"/>
              <a:gd name="connsiteX2" fmla="*/ 9976 w 10000"/>
              <a:gd name="connsiteY2" fmla="*/ 10001 h 10001"/>
              <a:gd name="connsiteX3" fmla="*/ 10000 w 10000"/>
              <a:gd name="connsiteY3" fmla="*/ 0 h 10001"/>
              <a:gd name="connsiteX4" fmla="*/ 5085 w 10000"/>
              <a:gd name="connsiteY4" fmla="*/ 1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1">
                <a:moveTo>
                  <a:pt x="5085" y="1"/>
                </a:moveTo>
                <a:cubicBezTo>
                  <a:pt x="2196" y="2118"/>
                  <a:pt x="-623" y="5218"/>
                  <a:pt x="120" y="9977"/>
                </a:cubicBezTo>
                <a:lnTo>
                  <a:pt x="9976" y="10001"/>
                </a:lnTo>
                <a:cubicBezTo>
                  <a:pt x="9988" y="5013"/>
                  <a:pt x="9992" y="3325"/>
                  <a:pt x="10000" y="0"/>
                </a:cubicBezTo>
                <a:lnTo>
                  <a:pt x="5085" y="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32" name="Sous-titre 2"/>
          <p:cNvSpPr>
            <a:spLocks noGrp="1"/>
          </p:cNvSpPr>
          <p:nvPr>
            <p:ph type="subTitle" idx="1" hasCustomPrompt="1"/>
          </p:nvPr>
        </p:nvSpPr>
        <p:spPr>
          <a:xfrm>
            <a:off x="302049" y="3134826"/>
            <a:ext cx="4918023" cy="307777"/>
          </a:xfrm>
        </p:spPr>
        <p:txBody>
          <a:bodyPr anchor="t" anchorCtr="0">
            <a:spAutoFit/>
          </a:bodyPr>
          <a:lstStyle>
            <a:lvl1pPr marL="0" indent="0" algn="l">
              <a:lnSpc>
                <a:spcPct val="100000"/>
              </a:lnSpc>
              <a:spcBef>
                <a:spcPts val="0"/>
              </a:spcBef>
              <a:spcAft>
                <a:spcPts val="0"/>
              </a:spcAft>
              <a:buNone/>
              <a:defRPr sz="1400" b="1" cap="none" baseline="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edit master subtitle style</a:t>
            </a:r>
          </a:p>
        </p:txBody>
      </p:sp>
      <p:sp>
        <p:nvSpPr>
          <p:cNvPr id="10" name="Picture Placeholder 2"/>
          <p:cNvSpPr>
            <a:spLocks noGrp="1"/>
          </p:cNvSpPr>
          <p:nvPr>
            <p:ph type="pic" sz="quarter" idx="11" hasCustomPrompt="1"/>
          </p:nvPr>
        </p:nvSpPr>
        <p:spPr bwMode="auto">
          <a:xfrm>
            <a:off x="5501950" y="-9525"/>
            <a:ext cx="3647433" cy="5178425"/>
          </a:xfrm>
          <a:custGeom>
            <a:avLst/>
            <a:gdLst>
              <a:gd name="connsiteX0" fmla="*/ 0 w 3662362"/>
              <a:gd name="connsiteY0" fmla="*/ 0 h 5168900"/>
              <a:gd name="connsiteX1" fmla="*/ 3662362 w 3662362"/>
              <a:gd name="connsiteY1" fmla="*/ 0 h 5168900"/>
              <a:gd name="connsiteX2" fmla="*/ 3662362 w 3662362"/>
              <a:gd name="connsiteY2" fmla="*/ 5168900 h 5168900"/>
              <a:gd name="connsiteX3" fmla="*/ 0 w 3662362"/>
              <a:gd name="connsiteY3" fmla="*/ 5168900 h 5168900"/>
              <a:gd name="connsiteX4" fmla="*/ 0 w 3662362"/>
              <a:gd name="connsiteY4" fmla="*/ 0 h 5168900"/>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724025 w 3662362"/>
              <a:gd name="connsiteY0" fmla="*/ 0 h 5178425"/>
              <a:gd name="connsiteX1" fmla="*/ 3662362 w 3662362"/>
              <a:gd name="connsiteY1" fmla="*/ 9525 h 5178425"/>
              <a:gd name="connsiteX2" fmla="*/ 3662362 w 3662362"/>
              <a:gd name="connsiteY2" fmla="*/ 5178425 h 5178425"/>
              <a:gd name="connsiteX3" fmla="*/ 0 w 3662362"/>
              <a:gd name="connsiteY3" fmla="*/ 5178425 h 5178425"/>
              <a:gd name="connsiteX4" fmla="*/ 1724025 w 3662362"/>
              <a:gd name="connsiteY4" fmla="*/ 0 h 5178425"/>
              <a:gd name="connsiteX0" fmla="*/ 1609725 w 3548062"/>
              <a:gd name="connsiteY0" fmla="*/ 0 h 5178425"/>
              <a:gd name="connsiteX1" fmla="*/ 3548062 w 3548062"/>
              <a:gd name="connsiteY1" fmla="*/ 9525 h 5178425"/>
              <a:gd name="connsiteX2" fmla="*/ 3548062 w 3548062"/>
              <a:gd name="connsiteY2" fmla="*/ 5178425 h 5178425"/>
              <a:gd name="connsiteX3" fmla="*/ 0 w 3548062"/>
              <a:gd name="connsiteY3" fmla="*/ 5178425 h 5178425"/>
              <a:gd name="connsiteX4" fmla="*/ 1609725 w 3548062"/>
              <a:gd name="connsiteY4" fmla="*/ 0 h 5178425"/>
              <a:gd name="connsiteX0" fmla="*/ 1758948 w 3697285"/>
              <a:gd name="connsiteY0" fmla="*/ 0 h 5178425"/>
              <a:gd name="connsiteX1" fmla="*/ 3697285 w 3697285"/>
              <a:gd name="connsiteY1" fmla="*/ 9525 h 5178425"/>
              <a:gd name="connsiteX2" fmla="*/ 3697285 w 3697285"/>
              <a:gd name="connsiteY2" fmla="*/ 5178425 h 5178425"/>
              <a:gd name="connsiteX3" fmla="*/ 149223 w 3697285"/>
              <a:gd name="connsiteY3" fmla="*/ 5178425 h 5178425"/>
              <a:gd name="connsiteX4" fmla="*/ 1758948 w 3697285"/>
              <a:gd name="connsiteY4" fmla="*/ 0 h 5178425"/>
              <a:gd name="connsiteX0" fmla="*/ 1709096 w 3647433"/>
              <a:gd name="connsiteY0" fmla="*/ 0 h 5178425"/>
              <a:gd name="connsiteX1" fmla="*/ 3647433 w 3647433"/>
              <a:gd name="connsiteY1" fmla="*/ 9525 h 5178425"/>
              <a:gd name="connsiteX2" fmla="*/ 3647433 w 3647433"/>
              <a:gd name="connsiteY2" fmla="*/ 5178425 h 5178425"/>
              <a:gd name="connsiteX3" fmla="*/ 99371 w 3647433"/>
              <a:gd name="connsiteY3" fmla="*/ 5178425 h 5178425"/>
              <a:gd name="connsiteX4" fmla="*/ 1709096 w 3647433"/>
              <a:gd name="connsiteY4" fmla="*/ 0 h 517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433" h="5178425">
                <a:moveTo>
                  <a:pt x="1709096" y="0"/>
                </a:moveTo>
                <a:lnTo>
                  <a:pt x="3647433" y="9525"/>
                </a:lnTo>
                <a:lnTo>
                  <a:pt x="3647433" y="5178425"/>
                </a:lnTo>
                <a:lnTo>
                  <a:pt x="99371" y="5178425"/>
                </a:lnTo>
                <a:cubicBezTo>
                  <a:pt x="-30804" y="4471458"/>
                  <a:pt x="-351479" y="2116667"/>
                  <a:pt x="1709096" y="0"/>
                </a:cubicBezTo>
                <a:close/>
              </a:path>
            </a:pathLst>
          </a:custGeom>
          <a:solidFill>
            <a:schemeClr val="bg1">
              <a:lumMod val="85000"/>
            </a:schemeClr>
          </a:solidFill>
          <a:ln>
            <a:noFill/>
          </a:ln>
          <a:effectLst/>
          <a:extLst/>
        </p:spPr>
        <p:txBody>
          <a:bodyPr lIns="432000" anchor="ctr" anchorCtr="0"/>
          <a:lstStyle>
            <a:lvl1pPr marL="0" indent="0" algn="ctr">
              <a:buFontTx/>
              <a:buNone/>
              <a:defRPr b="0">
                <a:solidFill>
                  <a:schemeClr val="bg1"/>
                </a:solidFill>
              </a:defRPr>
            </a:lvl1pPr>
          </a:lstStyle>
          <a:p>
            <a:r>
              <a:rPr lang="en-GB" noProof="0" dirty="0"/>
              <a:t>Click icon to add image</a:t>
            </a:r>
            <a:br>
              <a:rPr lang="en-GB" noProof="0" dirty="0"/>
            </a:br>
            <a:r>
              <a:rPr lang="en-GB" noProof="0" dirty="0"/>
              <a:t>to placeholder</a:t>
            </a:r>
          </a:p>
        </p:txBody>
      </p:sp>
      <p:sp>
        <p:nvSpPr>
          <p:cNvPr id="11" name="Rectangle 1030"/>
          <p:cNvSpPr>
            <a:spLocks noChangeArrowheads="1"/>
          </p:cNvSpPr>
          <p:nvPr userDrawn="1"/>
        </p:nvSpPr>
        <p:spPr bwMode="auto">
          <a:xfrm>
            <a:off x="219119" y="4819429"/>
            <a:ext cx="4403725" cy="136525"/>
          </a:xfrm>
          <a:prstGeom prst="rect">
            <a:avLst/>
          </a:prstGeom>
          <a:noFill/>
          <a:ln>
            <a:noFill/>
          </a:ln>
          <a:effectLst/>
          <a:extLst/>
        </p:spPr>
        <p:txBody>
          <a:bodyPr tIns="0" bIns="0">
            <a:noAutofit/>
          </a:bodyPr>
          <a:lstStyle/>
          <a:p>
            <a:pPr algn="l"/>
            <a:r>
              <a:rPr lang="en-GB" sz="900" noProof="0" dirty="0">
                <a:solidFill>
                  <a:schemeClr val="tx1"/>
                </a:solidFill>
                <a:latin typeface="Century Gothic" pitchFamily="34" charset="0"/>
              </a:rPr>
              <a:t>www.thalesgroup.com</a:t>
            </a:r>
          </a:p>
        </p:txBody>
      </p:sp>
      <p:sp>
        <p:nvSpPr>
          <p:cNvPr id="13" name="Demi-cadre 12"/>
          <p:cNvSpPr/>
          <p:nvPr userDrawn="1"/>
        </p:nvSpPr>
        <p:spPr bwMode="auto">
          <a:xfrm>
            <a:off x="302049" y="1448486"/>
            <a:ext cx="386164" cy="393963"/>
          </a:xfrm>
          <a:prstGeom prst="halfFrame">
            <a:avLst>
              <a:gd name="adj1" fmla="val 12269"/>
              <a:gd name="adj2" fmla="val 13535"/>
            </a:avLst>
          </a:prstGeom>
          <a:solidFill>
            <a:schemeClr val="bg2"/>
          </a:solidFill>
          <a:ln>
            <a:noFill/>
          </a:ln>
        </p:spPr>
        <p:txBody>
          <a:bodyPr vert="horz" wrap="square" lIns="91440" tIns="45720" rIns="91440" bIns="45720" numCol="1" rtlCol="0" anchor="t" anchorCtr="0" compatLnSpc="1">
            <a:prstTxWarp prst="textNoShape">
              <a:avLst/>
            </a:prstTxWarp>
          </a:bodyPr>
          <a:lstStyle/>
          <a:p>
            <a:pPr algn="ctr"/>
            <a:endParaRPr lang="en-GB" noProof="0" dirty="0"/>
          </a:p>
        </p:txBody>
      </p:sp>
      <p:sp>
        <p:nvSpPr>
          <p:cNvPr id="15" name="ZoneTexte 11"/>
          <p:cNvSpPr txBox="1">
            <a:spLocks noChangeArrowheads="1"/>
          </p:cNvSpPr>
          <p:nvPr userDrawn="1"/>
        </p:nvSpPr>
        <p:spPr bwMode="auto">
          <a:xfrm>
            <a:off x="3968750" y="4648678"/>
            <a:ext cx="1206500" cy="401200"/>
          </a:xfrm>
          <a:prstGeom prst="rect">
            <a:avLst/>
          </a:prstGeom>
          <a:solidFill>
            <a:schemeClr val="bg1">
              <a:alpha val="50000"/>
            </a:schemeClr>
          </a:solidFill>
          <a:ln w="6350">
            <a:solidFill>
              <a:schemeClr val="bg1">
                <a:lumMod val="85000"/>
              </a:schemeClr>
            </a:solidFill>
            <a:miter lim="800000"/>
            <a:headEnd/>
            <a:tailEnd/>
          </a:ln>
          <a:extLst/>
        </p:spPr>
        <p:txBody>
          <a:bodyPr wrap="square" tIns="46800" anchor="ctr" anchorCtr="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fontAlgn="auto" hangingPunct="1">
              <a:spcBef>
                <a:spcPts val="0"/>
              </a:spcBef>
              <a:spcAft>
                <a:spcPts val="0"/>
              </a:spcAft>
              <a:defRPr/>
            </a:pPr>
            <a:r>
              <a:rPr lang="en-GB" sz="500" b="0" noProof="0" dirty="0">
                <a:solidFill>
                  <a:schemeClr val="bg1">
                    <a:lumMod val="65000"/>
                  </a:schemeClr>
                </a:solidFill>
                <a:latin typeface="Arial" charset="0"/>
              </a:rPr>
              <a:t>OPEN</a:t>
            </a:r>
          </a:p>
          <a:p>
            <a:pPr algn="ctr" eaLnBrk="1" fontAlgn="auto" hangingPunct="1">
              <a:spcBef>
                <a:spcPts val="0"/>
              </a:spcBef>
              <a:spcAft>
                <a:spcPts val="0"/>
              </a:spcAft>
              <a:defRPr/>
            </a:pPr>
            <a:r>
              <a:rPr lang="en-GB" sz="500" b="0" noProof="0" dirty="0">
                <a:solidFill>
                  <a:schemeClr val="bg1">
                    <a:lumMod val="65000"/>
                  </a:schemeClr>
                </a:solidFill>
                <a:latin typeface="Arial" charset="0"/>
              </a:rPr>
              <a:t>THALES</a:t>
            </a:r>
            <a:r>
              <a:rPr lang="en-GB" sz="500" b="0" baseline="0" noProof="0" dirty="0">
                <a:solidFill>
                  <a:schemeClr val="bg1">
                    <a:lumMod val="65000"/>
                  </a:schemeClr>
                </a:solidFill>
                <a:latin typeface="Arial" charset="0"/>
              </a:rPr>
              <a:t> GROUP INTERNAL</a:t>
            </a:r>
          </a:p>
          <a:p>
            <a:pPr algn="ctr" eaLnBrk="1" fontAlgn="auto" hangingPunct="1">
              <a:spcBef>
                <a:spcPts val="0"/>
              </a:spcBef>
              <a:spcAft>
                <a:spcPts val="0"/>
              </a:spcAft>
              <a:defRPr/>
            </a:pPr>
            <a:r>
              <a:rPr lang="en-GB" sz="500" b="0" baseline="0" noProof="0" dirty="0">
                <a:solidFill>
                  <a:srgbClr val="FF0000"/>
                </a:solidFill>
                <a:latin typeface="Arial" charset="0"/>
              </a:rPr>
              <a:t>THALES GROUP CONFIDENTIAL</a:t>
            </a:r>
          </a:p>
          <a:p>
            <a:pPr algn="ctr" eaLnBrk="1" fontAlgn="auto" hangingPunct="1">
              <a:spcBef>
                <a:spcPts val="0"/>
              </a:spcBef>
              <a:spcAft>
                <a:spcPts val="0"/>
              </a:spcAft>
              <a:defRPr/>
            </a:pPr>
            <a:r>
              <a:rPr lang="en-GB" sz="500" b="0" baseline="0" noProof="0" dirty="0">
                <a:solidFill>
                  <a:srgbClr val="FF0000"/>
                </a:solidFill>
                <a:latin typeface="Arial" charset="0"/>
              </a:rPr>
              <a:t>THALES GROUP SECRET</a:t>
            </a:r>
            <a:endParaRPr lang="en-GB" sz="500" b="0" noProof="0" dirty="0">
              <a:solidFill>
                <a:srgbClr val="FF0000"/>
              </a:solidFill>
              <a:latin typeface="Arial" charset="0"/>
            </a:endParaRP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216" y="25623"/>
            <a:ext cx="2556481" cy="960811"/>
          </a:xfrm>
          <a:prstGeom prst="rect">
            <a:avLst/>
          </a:prstGeom>
        </p:spPr>
      </p:pic>
    </p:spTree>
    <p:extLst>
      <p:ext uri="{BB962C8B-B14F-4D97-AF65-F5344CB8AC3E}">
        <p14:creationId xmlns:p14="http://schemas.microsoft.com/office/powerpoint/2010/main" val="275334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bwMode="auto">
          <a:xfrm>
            <a:off x="-4456" y="1"/>
            <a:ext cx="181856" cy="565200"/>
          </a:xfrm>
          <a:prstGeom prst="rect">
            <a:avLst/>
          </a:prstGeom>
          <a:solidFill>
            <a:schemeClr val="bg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noProof="0" dirty="0">
              <a:ln>
                <a:noFill/>
              </a:ln>
              <a:solidFill>
                <a:srgbClr val="323265"/>
              </a:solidFill>
              <a:effectLst/>
              <a:latin typeface="Arial" charset="0"/>
              <a:cs typeface="Arial" charset="0"/>
            </a:endParaRPr>
          </a:p>
        </p:txBody>
      </p:sp>
      <p:sp>
        <p:nvSpPr>
          <p:cNvPr id="2" name="Espace réservé du titre 1"/>
          <p:cNvSpPr>
            <a:spLocks noGrp="1"/>
          </p:cNvSpPr>
          <p:nvPr>
            <p:ph type="title"/>
          </p:nvPr>
        </p:nvSpPr>
        <p:spPr>
          <a:xfrm>
            <a:off x="266765" y="1"/>
            <a:ext cx="8674683" cy="561836"/>
          </a:xfrm>
          <a:prstGeom prst="rect">
            <a:avLst/>
          </a:prstGeom>
        </p:spPr>
        <p:txBody>
          <a:bodyPr vert="horz" lIns="91440" tIns="45720" rIns="91440" bIns="45720" rtlCol="0" anchor="ctr">
            <a:noAutofit/>
          </a:bodyPr>
          <a:lstStyle/>
          <a:p>
            <a:r>
              <a:rPr lang="en-GB" noProof="0" dirty="0"/>
              <a:t>Click to edit Master text styles</a:t>
            </a:r>
          </a:p>
        </p:txBody>
      </p:sp>
      <p:sp>
        <p:nvSpPr>
          <p:cNvPr id="3" name="Espace réservé du texte 2"/>
          <p:cNvSpPr>
            <a:spLocks noGrp="1"/>
          </p:cNvSpPr>
          <p:nvPr>
            <p:ph type="body" idx="1"/>
          </p:nvPr>
        </p:nvSpPr>
        <p:spPr>
          <a:xfrm>
            <a:off x="179515" y="696543"/>
            <a:ext cx="8761933" cy="3830547"/>
          </a:xfrm>
          <a:prstGeom prst="rect">
            <a:avLst/>
          </a:prstGeom>
        </p:spPr>
        <p:txBody>
          <a:bodyPr vert="horz" lIns="91440" tIns="45720" rIns="91440" bIns="45720" rtlCol="0">
            <a:noAutofit/>
          </a:bodyPr>
          <a:lstStyle/>
          <a:p>
            <a:pPr lvl="0"/>
            <a:r>
              <a:rPr lang="en-GB" noProof="0" dirty="0"/>
              <a:t>Click to edit Master text styles</a:t>
            </a:r>
          </a:p>
          <a:p>
            <a:pPr lvl="1"/>
            <a:r>
              <a:rPr lang="en-GB" noProof="0" dirty="0"/>
              <a:t>Second level</a:t>
            </a:r>
          </a:p>
          <a:p>
            <a:pPr lvl="2"/>
            <a:r>
              <a:rPr lang="en-GB" noProof="0" dirty="0"/>
              <a:t>Third level</a:t>
            </a:r>
          </a:p>
        </p:txBody>
      </p:sp>
      <p:sp>
        <p:nvSpPr>
          <p:cNvPr id="15" name="Rectangle 36"/>
          <p:cNvSpPr>
            <a:spLocks noChangeArrowheads="1"/>
          </p:cNvSpPr>
          <p:nvPr/>
        </p:nvSpPr>
        <p:spPr bwMode="auto">
          <a:xfrm rot="16200000">
            <a:off x="-1919463" y="2508993"/>
            <a:ext cx="405934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indent="0" algn="l" defTabSz="914400" rtl="0" eaLnBrk="0" fontAlgn="base" latinLnBrk="0" hangingPunct="0">
              <a:lnSpc>
                <a:spcPct val="100000"/>
              </a:lnSpc>
              <a:spcBef>
                <a:spcPct val="20000"/>
              </a:spcBef>
              <a:spcAft>
                <a:spcPct val="0"/>
              </a:spcAft>
              <a:buClrTx/>
              <a:buSzTx/>
              <a:buFontTx/>
              <a:buNone/>
              <a:tabLst/>
              <a:defRPr/>
            </a:pPr>
            <a:r>
              <a:rPr lang="en-GB" sz="600" kern="1200" noProof="0" dirty="0">
                <a:solidFill>
                  <a:srgbClr val="969696"/>
                </a:solidFill>
                <a:latin typeface="+mn-lt"/>
                <a:ea typeface="+mn-ea"/>
                <a:cs typeface="+mn-cs"/>
              </a:rPr>
              <a:t>This document may not be reproduced, modified, adapted, published, translated, in any way, in whole or in part or disclosed to a third party</a:t>
            </a:r>
            <a:r>
              <a:rPr lang="en-GB" sz="600" kern="1200" baseline="0" noProof="0" dirty="0">
                <a:solidFill>
                  <a:srgbClr val="969696"/>
                </a:solidFill>
                <a:latin typeface="+mn-lt"/>
                <a:ea typeface="+mn-ea"/>
                <a:cs typeface="+mn-cs"/>
              </a:rPr>
              <a:t> </a:t>
            </a:r>
            <a:r>
              <a:rPr lang="en-GB" sz="600" kern="1200" noProof="0" dirty="0">
                <a:solidFill>
                  <a:srgbClr val="969696"/>
                </a:solidFill>
                <a:latin typeface="+mn-lt"/>
                <a:ea typeface="+mn-ea"/>
                <a:cs typeface="+mn-cs"/>
              </a:rPr>
              <a:t>without the prior written consent of Thales  -  © Thales </a:t>
            </a:r>
            <a:r>
              <a:rPr lang="en-GB" sz="600" kern="1200" noProof="0">
                <a:solidFill>
                  <a:srgbClr val="969696"/>
                </a:solidFill>
                <a:latin typeface="+mn-lt"/>
                <a:ea typeface="+mn-ea"/>
                <a:cs typeface="+mn-cs"/>
              </a:rPr>
              <a:t> 2020 </a:t>
            </a:r>
            <a:r>
              <a:rPr lang="en-GB" sz="600" kern="1200" noProof="0" dirty="0">
                <a:solidFill>
                  <a:srgbClr val="969696"/>
                </a:solidFill>
                <a:latin typeface="+mn-lt"/>
                <a:ea typeface="+mn-ea"/>
                <a:cs typeface="+mn-cs"/>
              </a:rPr>
              <a:t>All rights reserved</a:t>
            </a:r>
            <a:r>
              <a:rPr lang="en-GB" sz="600" noProof="0" dirty="0">
                <a:solidFill>
                  <a:srgbClr val="969696"/>
                </a:solidFill>
              </a:rPr>
              <a:t>.</a:t>
            </a:r>
            <a:endParaRPr lang="en-GB" sz="700" noProof="0" dirty="0">
              <a:solidFill>
                <a:srgbClr val="606060"/>
              </a:solidFill>
            </a:endParaRPr>
          </a:p>
        </p:txBody>
      </p:sp>
      <p:sp>
        <p:nvSpPr>
          <p:cNvPr id="21" name="Espace réservé du numéro de diapositive 5"/>
          <p:cNvSpPr txBox="1">
            <a:spLocks/>
          </p:cNvSpPr>
          <p:nvPr/>
        </p:nvSpPr>
        <p:spPr>
          <a:xfrm>
            <a:off x="133237" y="4802828"/>
            <a:ext cx="786206" cy="273844"/>
          </a:xfrm>
          <a:prstGeom prst="rect">
            <a:avLst/>
          </a:prstGeom>
        </p:spPr>
        <p:txBody>
          <a:bodyPr vert="horz" lIns="68580" tIns="34290" rIns="68580" bIns="3429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4350D62-B6BB-E847-B7AB-6B0C5C66D2F8}" type="slidenum">
              <a:rPr lang="en-GB" sz="900" noProof="0" smtClean="0">
                <a:solidFill>
                  <a:srgbClr val="333366"/>
                </a:solidFill>
              </a:rPr>
              <a:pPr algn="l"/>
              <a:t>‹N°›</a:t>
            </a:fld>
            <a:endParaRPr lang="en-GB" sz="900" noProof="0" dirty="0">
              <a:solidFill>
                <a:srgbClr val="333366"/>
              </a:solidFill>
            </a:endParaRPr>
          </a:p>
        </p:txBody>
      </p:sp>
      <p:cxnSp>
        <p:nvCxnSpPr>
          <p:cNvPr id="13" name="Straight Connector 3"/>
          <p:cNvCxnSpPr/>
          <p:nvPr/>
        </p:nvCxnSpPr>
        <p:spPr bwMode="auto">
          <a:xfrm>
            <a:off x="-4456" y="563413"/>
            <a:ext cx="9148456" cy="0"/>
          </a:xfrm>
          <a:prstGeom prst="line">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7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36"/>
          <p:cNvSpPr>
            <a:spLocks noChangeArrowheads="1"/>
          </p:cNvSpPr>
          <p:nvPr userDrawn="1"/>
        </p:nvSpPr>
        <p:spPr bwMode="auto">
          <a:xfrm>
            <a:off x="598580" y="4863364"/>
            <a:ext cx="5475047"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0" marR="0" indent="0" algn="l" defTabSz="914400" rtl="0" eaLnBrk="0" fontAlgn="base" latinLnBrk="0" hangingPunct="0">
              <a:lnSpc>
                <a:spcPct val="100000"/>
              </a:lnSpc>
              <a:spcBef>
                <a:spcPct val="20000"/>
              </a:spcBef>
              <a:spcAft>
                <a:spcPct val="0"/>
              </a:spcAft>
              <a:buClrTx/>
              <a:buSzTx/>
              <a:buFontTx/>
              <a:buNone/>
              <a:tabLst/>
              <a:defRPr/>
            </a:pPr>
            <a:r>
              <a:rPr lang="en-GB" sz="600" noProof="0" dirty="0">
                <a:solidFill>
                  <a:srgbClr val="969696"/>
                </a:solidFill>
              </a:rPr>
              <a:t>REF</a:t>
            </a:r>
            <a:r>
              <a:rPr lang="en-GB" sz="600" baseline="0" noProof="0" dirty="0">
                <a:solidFill>
                  <a:srgbClr val="969696"/>
                </a:solidFill>
              </a:rPr>
              <a:t> </a:t>
            </a:r>
            <a:r>
              <a:rPr lang="en-GB" sz="600" baseline="0" noProof="0" dirty="0" err="1">
                <a:solidFill>
                  <a:srgbClr val="969696"/>
                </a:solidFill>
              </a:rPr>
              <a:t>xxxxxxxxxxxx</a:t>
            </a:r>
            <a:r>
              <a:rPr lang="en-GB" sz="600" baseline="0" noProof="0" dirty="0">
                <a:solidFill>
                  <a:srgbClr val="969696"/>
                </a:solidFill>
              </a:rPr>
              <a:t> rev xxx - date</a:t>
            </a:r>
            <a:br>
              <a:rPr lang="en-GB" sz="600" baseline="0" noProof="0" dirty="0">
                <a:solidFill>
                  <a:srgbClr val="969696"/>
                </a:solidFill>
              </a:rPr>
            </a:br>
            <a:r>
              <a:rPr lang="en-GB" sz="600" noProof="0" dirty="0">
                <a:solidFill>
                  <a:srgbClr val="969696"/>
                </a:solidFill>
              </a:rPr>
              <a:t>Name of</a:t>
            </a:r>
            <a:r>
              <a:rPr lang="en-GB" sz="600" baseline="0" noProof="0" dirty="0">
                <a:solidFill>
                  <a:srgbClr val="969696"/>
                </a:solidFill>
              </a:rPr>
              <a:t> the company </a:t>
            </a:r>
            <a:r>
              <a:rPr lang="en-GB" sz="600" noProof="0" dirty="0">
                <a:solidFill>
                  <a:srgbClr val="969696"/>
                </a:solidFill>
              </a:rPr>
              <a:t>/ template : 87211168-DOC-GRP-EN-005</a:t>
            </a:r>
            <a:endParaRPr lang="en-GB" sz="700" noProof="0" dirty="0">
              <a:solidFill>
                <a:srgbClr val="606060"/>
              </a:solidFill>
            </a:endParaRPr>
          </a:p>
        </p:txBody>
      </p:sp>
      <p:sp>
        <p:nvSpPr>
          <p:cNvPr id="20" name="Freeform 22"/>
          <p:cNvSpPr>
            <a:spLocks/>
          </p:cNvSpPr>
          <p:nvPr userDrawn="1"/>
        </p:nvSpPr>
        <p:spPr bwMode="auto">
          <a:xfrm rot="10800000" flipH="1">
            <a:off x="159697" y="4842573"/>
            <a:ext cx="208368" cy="218336"/>
          </a:xfrm>
          <a:custGeom>
            <a:avLst/>
            <a:gdLst>
              <a:gd name="T0" fmla="*/ 39 w 412"/>
              <a:gd name="T1" fmla="*/ 411 h 411"/>
              <a:gd name="T2" fmla="*/ 0 w 412"/>
              <a:gd name="T3" fmla="*/ 411 h 411"/>
              <a:gd name="T4" fmla="*/ 0 w 412"/>
              <a:gd name="T5" fmla="*/ 0 h 411"/>
              <a:gd name="T6" fmla="*/ 412 w 412"/>
              <a:gd name="T7" fmla="*/ 0 h 411"/>
              <a:gd name="T8" fmla="*/ 412 w 412"/>
              <a:gd name="T9" fmla="*/ 39 h 411"/>
              <a:gd name="T10" fmla="*/ 39 w 412"/>
              <a:gd name="T11" fmla="*/ 39 h 411"/>
              <a:gd name="T12" fmla="*/ 39 w 412"/>
              <a:gd name="T13" fmla="*/ 411 h 411"/>
            </a:gdLst>
            <a:ahLst/>
            <a:cxnLst>
              <a:cxn ang="0">
                <a:pos x="T0" y="T1"/>
              </a:cxn>
              <a:cxn ang="0">
                <a:pos x="T2" y="T3"/>
              </a:cxn>
              <a:cxn ang="0">
                <a:pos x="T4" y="T5"/>
              </a:cxn>
              <a:cxn ang="0">
                <a:pos x="T6" y="T7"/>
              </a:cxn>
              <a:cxn ang="0">
                <a:pos x="T8" y="T9"/>
              </a:cxn>
              <a:cxn ang="0">
                <a:pos x="T10" y="T11"/>
              </a:cxn>
              <a:cxn ang="0">
                <a:pos x="T12" y="T13"/>
              </a:cxn>
            </a:cxnLst>
            <a:rect l="0" t="0" r="r" b="b"/>
            <a:pathLst>
              <a:path w="412" h="411">
                <a:moveTo>
                  <a:pt x="39" y="411"/>
                </a:moveTo>
                <a:lnTo>
                  <a:pt x="0" y="411"/>
                </a:lnTo>
                <a:lnTo>
                  <a:pt x="0" y="0"/>
                </a:lnTo>
                <a:lnTo>
                  <a:pt x="412" y="0"/>
                </a:lnTo>
                <a:lnTo>
                  <a:pt x="412" y="39"/>
                </a:lnTo>
                <a:lnTo>
                  <a:pt x="39" y="39"/>
                </a:lnTo>
                <a:lnTo>
                  <a:pt x="39" y="41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lumMod val="75000"/>
                  <a:lumOff val="25000"/>
                </a:srgbClr>
              </a:solidFill>
              <a:effectLst/>
              <a:uLnTx/>
              <a:uFillTx/>
            </a:endParaRPr>
          </a:p>
        </p:txBody>
      </p:sp>
      <p:pic>
        <p:nvPicPr>
          <p:cNvPr id="14" name="Imag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121694" y="4499382"/>
            <a:ext cx="1911507" cy="718408"/>
          </a:xfrm>
          <a:prstGeom prst="rect">
            <a:avLst/>
          </a:prstGeom>
        </p:spPr>
      </p:pic>
      <p:sp>
        <p:nvSpPr>
          <p:cNvPr id="4" name="MSIPCMContentMarking" descr="{&quot;HashCode&quot;:-1040107727,&quot;Placement&quot;:&quot;Header&quot;,&quot;Top&quot;:0.0,&quot;Left&quot;:311.471649,&quot;SlideWidth&quot;:720,&quot;SlideHeight&quot;:405}"/>
          <p:cNvSpPr txBox="1"/>
          <p:nvPr userDrawn="1"/>
        </p:nvSpPr>
        <p:spPr>
          <a:xfrm>
            <a:off x="3955690" y="0"/>
            <a:ext cx="1232621"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smtClean="0">
                <a:solidFill>
                  <a:srgbClr val="000000"/>
                </a:solidFill>
                <a:latin typeface="Calibri" panose="020F0502020204030204" pitchFamily="34" charset="0"/>
              </a:rPr>
              <a:t>{PERSONAL DATA}</a:t>
            </a:r>
            <a:endParaRPr lang="fr-FR" sz="1000" dirty="0" err="1" smtClean="0">
              <a:solidFill>
                <a:srgbClr val="000000"/>
              </a:solidFill>
              <a:latin typeface="Calibri" panose="020F0502020204030204" pitchFamily="34" charset="0"/>
            </a:endParaRPr>
          </a:p>
        </p:txBody>
      </p:sp>
      <p:sp>
        <p:nvSpPr>
          <p:cNvPr id="5" name="MSIPCMContentMarking" descr="{&quot;HashCode&quot;:-1668702174,&quot;Placement&quot;:&quot;Footer&quot;,&quot;Top&quot;:384.343,&quot;Left&quot;:225.473068,&quot;SlideWidth&quot;:720,&quot;SlideHeight&quot;:405}"/>
          <p:cNvSpPr txBox="1"/>
          <p:nvPr userDrawn="1"/>
        </p:nvSpPr>
        <p:spPr>
          <a:xfrm>
            <a:off x="2863508" y="4881156"/>
            <a:ext cx="3416984"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smtClean="0">
                <a:solidFill>
                  <a:srgbClr val="008000"/>
                </a:solidFill>
                <a:latin typeface="Calibri" panose="020F0502020204030204" pitchFamily="34" charset="0"/>
              </a:rPr>
              <a:t>{THALES GROUP LIMITED DISTRIBUTION - PERSONAL DATA}</a:t>
            </a:r>
            <a:endParaRPr lang="fr-FR" sz="1000" dirty="0" err="1" smtClean="0">
              <a:solidFill>
                <a:srgbClr val="008000"/>
              </a:solidFill>
              <a:latin typeface="Calibri" panose="020F0502020204030204" pitchFamily="34" charset="0"/>
            </a:endParaRPr>
          </a:p>
        </p:txBody>
      </p:sp>
    </p:spTree>
    <p:extLst>
      <p:ext uri="{BB962C8B-B14F-4D97-AF65-F5344CB8AC3E}">
        <p14:creationId xmlns:p14="http://schemas.microsoft.com/office/powerpoint/2010/main" val="99482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7" r:id="rId3"/>
    <p:sldLayoutId id="2147483744" r:id="rId4"/>
    <p:sldLayoutId id="2147483739" r:id="rId5"/>
    <p:sldLayoutId id="2147483740" r:id="rId6"/>
    <p:sldLayoutId id="2147483745" r:id="rId7"/>
    <p:sldLayoutId id="2147483746" r:id="rId8"/>
    <p:sldLayoutId id="2147483736" r:id="rId9"/>
    <p:sldLayoutId id="2147483661" r:id="rId10"/>
    <p:sldLayoutId id="2147483662" r:id="rId11"/>
    <p:sldLayoutId id="2147483742" r:id="rId12"/>
    <p:sldLayoutId id="2147483663" r:id="rId13"/>
    <p:sldLayoutId id="2147483666" r:id="rId14"/>
    <p:sldLayoutId id="2147483652" r:id="rId15"/>
    <p:sldLayoutId id="2147483730" r:id="rId16"/>
    <p:sldLayoutId id="2147483667" r:id="rId17"/>
  </p:sldLayoutIdLst>
  <p:txStyles>
    <p:titleStyle>
      <a:lvl1pPr algn="l" defTabSz="342900" rtl="0" eaLnBrk="1" latinLnBrk="0" hangingPunct="1">
        <a:lnSpc>
          <a:spcPct val="90000"/>
        </a:lnSpc>
        <a:spcBef>
          <a:spcPct val="0"/>
        </a:spcBef>
        <a:buNone/>
        <a:defRPr sz="2000" b="1" kern="1200" baseline="0">
          <a:solidFill>
            <a:schemeClr val="tx1"/>
          </a:solidFill>
          <a:latin typeface="+mj-lt"/>
          <a:ea typeface="+mj-ea"/>
          <a:cs typeface="+mj-cs"/>
        </a:defRPr>
      </a:lvl1pPr>
    </p:titleStyle>
    <p:bodyStyle>
      <a:lvl1pPr marL="270000" indent="-135731" algn="l" defTabSz="342900" rtl="0" eaLnBrk="1" latinLnBrk="0" hangingPunct="1">
        <a:lnSpc>
          <a:spcPct val="100000"/>
        </a:lnSpc>
        <a:spcBef>
          <a:spcPts val="450"/>
        </a:spcBef>
        <a:spcAft>
          <a:spcPts val="525"/>
        </a:spcAft>
        <a:buClr>
          <a:schemeClr val="bg2"/>
        </a:buClr>
        <a:buSzPct val="90000"/>
        <a:buFont typeface="Century Gothic" panose="020B0502020202020204" pitchFamily="34" charset="0"/>
        <a:buChar char="▌"/>
        <a:tabLst>
          <a:tab pos="739379" algn="l"/>
        </a:tabLst>
        <a:defRPr lang="fr-FR" sz="1800" b="1" kern="1200" dirty="0" smtClean="0">
          <a:solidFill>
            <a:schemeClr val="bg2"/>
          </a:solidFill>
          <a:latin typeface="+mn-lt"/>
          <a:ea typeface="+mn-ea"/>
          <a:cs typeface="+mn-cs"/>
        </a:defRPr>
      </a:lvl1pPr>
      <a:lvl2pPr marL="452438" indent="-184150" algn="l" defTabSz="342900" rtl="0" eaLnBrk="1" latinLnBrk="0" hangingPunct="1">
        <a:spcBef>
          <a:spcPts val="225"/>
        </a:spcBef>
        <a:spcAft>
          <a:spcPts val="450"/>
        </a:spcAft>
        <a:buSzPct val="100000"/>
        <a:buFontTx/>
        <a:buBlip>
          <a:blip r:embed="rId20"/>
        </a:buBlip>
        <a:tabLst/>
        <a:defRPr sz="1600" kern="1200">
          <a:solidFill>
            <a:schemeClr val="tx1"/>
          </a:solidFill>
          <a:latin typeface="+mn-lt"/>
          <a:ea typeface="+mn-ea"/>
          <a:cs typeface="+mn-cs"/>
        </a:defRPr>
      </a:lvl2pPr>
      <a:lvl3pPr marL="714375" indent="-177800" algn="l" defTabSz="342900" rtl="0" eaLnBrk="1" latinLnBrk="0" hangingPunct="1">
        <a:spcBef>
          <a:spcPts val="0"/>
        </a:spcBef>
        <a:spcAft>
          <a:spcPts val="150"/>
        </a:spcAft>
        <a:buSzPct val="100000"/>
        <a:buFont typeface="Lucida Grande"/>
        <a:buChar char="-"/>
        <a:tabLst/>
        <a:defRPr sz="1500" kern="1200">
          <a:solidFill>
            <a:schemeClr val="accent4"/>
          </a:solidFill>
          <a:latin typeface="+mn-lt"/>
          <a:ea typeface="+mn-ea"/>
          <a:cs typeface="+mn-cs"/>
        </a:defRPr>
      </a:lvl3pPr>
      <a:lvl4pPr marL="1200150" indent="-171450" algn="l" defTabSz="342900" rtl="0" eaLnBrk="1" latinLnBrk="0" hangingPunct="1">
        <a:spcBef>
          <a:spcPct val="20000"/>
        </a:spcBef>
        <a:buFont typeface="Arial"/>
        <a:buChar char="–"/>
        <a:defRPr sz="9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9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66772" y="4"/>
            <a:ext cx="8674683" cy="561837"/>
          </a:xfrm>
          <a:prstGeom prst="rect">
            <a:avLst/>
          </a:prstGeom>
        </p:spPr>
        <p:txBody>
          <a:bodyPr vert="horz" lIns="91440" tIns="45720" rIns="91440" bIns="45720" rtlCol="0" anchor="ctr">
            <a:noAutofit/>
          </a:bodyPr>
          <a:lstStyle/>
          <a:p>
            <a:r>
              <a:rPr lang="fr-FR" sz="1800" b="1" kern="1200">
                <a:solidFill>
                  <a:srgbClr val="333366"/>
                </a:solidFill>
                <a:effectLst/>
                <a:latin typeface="+mj-lt"/>
              </a:rPr>
              <a:t>Cliquez et modifiez le titre</a:t>
            </a:r>
            <a:endParaRPr lang="fr-FR" dirty="0"/>
          </a:p>
        </p:txBody>
      </p:sp>
      <p:sp>
        <p:nvSpPr>
          <p:cNvPr id="3" name="Espace réservé du texte 2"/>
          <p:cNvSpPr>
            <a:spLocks noGrp="1"/>
          </p:cNvSpPr>
          <p:nvPr>
            <p:ph type="body" idx="1"/>
          </p:nvPr>
        </p:nvSpPr>
        <p:spPr>
          <a:xfrm>
            <a:off x="179524" y="696544"/>
            <a:ext cx="8761933" cy="3934455"/>
          </a:xfrm>
          <a:prstGeom prst="rect">
            <a:avLst/>
          </a:prstGeom>
        </p:spPr>
        <p:txBody>
          <a:bodyPr vert="horz" lIns="91440" tIns="45720" rIns="91440" bIns="45720" rtlCol="0">
            <a:noAutofit/>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p:txBody>
      </p:sp>
      <p:sp>
        <p:nvSpPr>
          <p:cNvPr id="21" name="Espace réservé du numéro de diapositive 5"/>
          <p:cNvSpPr txBox="1">
            <a:spLocks/>
          </p:cNvSpPr>
          <p:nvPr/>
        </p:nvSpPr>
        <p:spPr>
          <a:xfrm>
            <a:off x="133237" y="4802838"/>
            <a:ext cx="786206" cy="273844"/>
          </a:xfrm>
          <a:prstGeom prst="rect">
            <a:avLst/>
          </a:prstGeom>
        </p:spPr>
        <p:txBody>
          <a:bodyPr vert="horz" lIns="82296" tIns="41148" rIns="82296" bIns="41148"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44350D62-B6BB-E847-B7AB-6B0C5C66D2F8}" type="slidenum">
              <a:rPr lang="fr-FR" sz="1080" smtClean="0">
                <a:solidFill>
                  <a:srgbClr val="333366"/>
                </a:solidFill>
              </a:rPr>
              <a:pPr algn="l"/>
              <a:t>‹N°›</a:t>
            </a:fld>
            <a:endParaRPr lang="fr-FR" sz="1080" dirty="0">
              <a:solidFill>
                <a:srgbClr val="333366"/>
              </a:solidFill>
            </a:endParaRPr>
          </a:p>
        </p:txBody>
      </p:sp>
      <p:cxnSp>
        <p:nvCxnSpPr>
          <p:cNvPr id="13" name="Straight Connector 3"/>
          <p:cNvCxnSpPr/>
          <p:nvPr/>
        </p:nvCxnSpPr>
        <p:spPr bwMode="auto">
          <a:xfrm>
            <a:off x="-4454" y="563413"/>
            <a:ext cx="9148456" cy="0"/>
          </a:xfrm>
          <a:prstGeom prst="line">
            <a:avLst/>
          </a:prstGeom>
          <a:noFill/>
          <a:ln w="9525" cap="flat" cmpd="sng" algn="ctr">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7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bwMode="auto">
          <a:xfrm>
            <a:off x="-2341" y="135920"/>
            <a:ext cx="180000" cy="276999"/>
          </a:xfrm>
          <a:prstGeom prst="rect">
            <a:avLst/>
          </a:prstGeom>
          <a:solidFill>
            <a:srgbClr val="5DBFD4"/>
          </a:solidFill>
          <a:ln w="9525" cap="flat" cmpd="sng" algn="ctr">
            <a:noFill/>
            <a:prstDash val="solid"/>
            <a:round/>
            <a:headEnd type="none" w="med" len="med"/>
            <a:tailEnd type="none" w="med" len="med"/>
          </a:ln>
          <a:effectLst/>
          <a:extLst/>
        </p:spPr>
        <p:txBody>
          <a:bodyPr vert="horz" wrap="square" lIns="82296" tIns="41148" rIns="82296" bIns="41148" numCol="1" rtlCol="0" anchor="ctr" anchorCtr="0" compatLnSpc="1">
            <a:prstTxWarp prst="textNoShape">
              <a:avLst/>
            </a:prstTxWarp>
            <a:spAutoFit/>
          </a:bodyPr>
          <a:lstStyle/>
          <a:p>
            <a:pPr algn="ctr" eaLnBrk="0" fontAlgn="base" hangingPunct="0">
              <a:spcBef>
                <a:spcPct val="0"/>
              </a:spcBef>
              <a:spcAft>
                <a:spcPct val="0"/>
              </a:spcAft>
            </a:pPr>
            <a:endParaRPr lang="en-AU" sz="1260" dirty="0">
              <a:solidFill>
                <a:srgbClr val="323265"/>
              </a:solidFill>
              <a:latin typeface="Arial" charset="0"/>
              <a:cs typeface="Arial" charset="0"/>
            </a:endParaRPr>
          </a:p>
        </p:txBody>
      </p:sp>
      <p:sp>
        <p:nvSpPr>
          <p:cNvPr id="12" name="Freeform 22"/>
          <p:cNvSpPr>
            <a:spLocks/>
          </p:cNvSpPr>
          <p:nvPr/>
        </p:nvSpPr>
        <p:spPr bwMode="auto">
          <a:xfrm rot="10800000" flipH="1">
            <a:off x="159697" y="4842581"/>
            <a:ext cx="208368" cy="218336"/>
          </a:xfrm>
          <a:custGeom>
            <a:avLst/>
            <a:gdLst>
              <a:gd name="T0" fmla="*/ 39 w 412"/>
              <a:gd name="T1" fmla="*/ 411 h 411"/>
              <a:gd name="T2" fmla="*/ 0 w 412"/>
              <a:gd name="T3" fmla="*/ 411 h 411"/>
              <a:gd name="T4" fmla="*/ 0 w 412"/>
              <a:gd name="T5" fmla="*/ 0 h 411"/>
              <a:gd name="T6" fmla="*/ 412 w 412"/>
              <a:gd name="T7" fmla="*/ 0 h 411"/>
              <a:gd name="T8" fmla="*/ 412 w 412"/>
              <a:gd name="T9" fmla="*/ 39 h 411"/>
              <a:gd name="T10" fmla="*/ 39 w 412"/>
              <a:gd name="T11" fmla="*/ 39 h 411"/>
              <a:gd name="T12" fmla="*/ 39 w 412"/>
              <a:gd name="T13" fmla="*/ 411 h 411"/>
            </a:gdLst>
            <a:ahLst/>
            <a:cxnLst>
              <a:cxn ang="0">
                <a:pos x="T0" y="T1"/>
              </a:cxn>
              <a:cxn ang="0">
                <a:pos x="T2" y="T3"/>
              </a:cxn>
              <a:cxn ang="0">
                <a:pos x="T4" y="T5"/>
              </a:cxn>
              <a:cxn ang="0">
                <a:pos x="T6" y="T7"/>
              </a:cxn>
              <a:cxn ang="0">
                <a:pos x="T8" y="T9"/>
              </a:cxn>
              <a:cxn ang="0">
                <a:pos x="T10" y="T11"/>
              </a:cxn>
              <a:cxn ang="0">
                <a:pos x="T12" y="T13"/>
              </a:cxn>
            </a:cxnLst>
            <a:rect l="0" t="0" r="r" b="b"/>
            <a:pathLst>
              <a:path w="412" h="411">
                <a:moveTo>
                  <a:pt x="39" y="411"/>
                </a:moveTo>
                <a:lnTo>
                  <a:pt x="0" y="411"/>
                </a:lnTo>
                <a:lnTo>
                  <a:pt x="0" y="0"/>
                </a:lnTo>
                <a:lnTo>
                  <a:pt x="412" y="0"/>
                </a:lnTo>
                <a:lnTo>
                  <a:pt x="412" y="39"/>
                </a:lnTo>
                <a:lnTo>
                  <a:pt x="39" y="39"/>
                </a:lnTo>
                <a:lnTo>
                  <a:pt x="39" y="411"/>
                </a:lnTo>
                <a:close/>
              </a:path>
            </a:pathLst>
          </a:custGeom>
          <a:solidFill>
            <a:srgbClr val="5DBFD4"/>
          </a:solidFill>
          <a:ln>
            <a:noFill/>
          </a:ln>
        </p:spPr>
        <p:txBody>
          <a:bodyPr vert="horz" wrap="square" lIns="82296" tIns="41148" rIns="82296" bIns="41148" numCol="1" anchor="t" anchorCtr="0" compatLnSpc="1">
            <a:prstTxWarp prst="textNoShape">
              <a:avLst/>
            </a:prstTxWarp>
          </a:bodyPr>
          <a:lstStyle/>
          <a:p>
            <a:pPr>
              <a:defRPr/>
            </a:pPr>
            <a:endParaRPr lang="en-AU" sz="1620" kern="0" dirty="0">
              <a:solidFill>
                <a:srgbClr val="000000">
                  <a:lumMod val="75000"/>
                  <a:lumOff val="25000"/>
                </a:srgbClr>
              </a:solidFill>
            </a:endParaRPr>
          </a:p>
        </p:txBody>
      </p:sp>
      <p:pic>
        <p:nvPicPr>
          <p:cNvPr id="17" name="Image 16" descr="logo_thales.png"/>
          <p:cNvPicPr>
            <a:picLocks noChangeAspect="1"/>
          </p:cNvPicPr>
          <p:nvPr/>
        </p:nvPicPr>
        <p:blipFill rotWithShape="1">
          <a:blip r:embed="rId15" cstate="screen">
            <a:extLst>
              <a:ext uri="{28A0092B-C50C-407E-A947-70E740481C1C}">
                <a14:useLocalDpi xmlns:a14="http://schemas.microsoft.com/office/drawing/2010/main"/>
              </a:ext>
            </a:extLst>
          </a:blip>
          <a:srcRect l="9051" t="36000" r="9051" b="36000"/>
          <a:stretch/>
        </p:blipFill>
        <p:spPr>
          <a:xfrm>
            <a:off x="7213448" y="4743031"/>
            <a:ext cx="1728000" cy="332310"/>
          </a:xfrm>
          <a:prstGeom prst="rect">
            <a:avLst/>
          </a:prstGeom>
        </p:spPr>
      </p:pic>
      <p:sp>
        <p:nvSpPr>
          <p:cNvPr id="11" name="Rectangle 36"/>
          <p:cNvSpPr>
            <a:spLocks noChangeArrowheads="1"/>
          </p:cNvSpPr>
          <p:nvPr/>
        </p:nvSpPr>
        <p:spPr bwMode="auto">
          <a:xfrm rot="16200000">
            <a:off x="-1890002" y="2636685"/>
            <a:ext cx="4046486" cy="166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eaLnBrk="0" fontAlgn="base" hangingPunct="0">
              <a:spcBef>
                <a:spcPct val="20000"/>
              </a:spcBef>
              <a:spcAft>
                <a:spcPct val="0"/>
              </a:spcAft>
              <a:defRPr/>
            </a:pPr>
            <a:r>
              <a:rPr lang="en-AU" sz="540" dirty="0">
                <a:solidFill>
                  <a:srgbClr val="969696"/>
                </a:solidFill>
              </a:rPr>
              <a:t>This document may not be reproduced, modified, adapted, published, translated, in any way, in whole or in part or disclosed to a third party without the prior written consent of Thales  -  © Thales  2015 All rights reserved.</a:t>
            </a:r>
            <a:endParaRPr lang="en-AU" sz="630" dirty="0">
              <a:solidFill>
                <a:srgbClr val="606060"/>
              </a:solidFill>
            </a:endParaRPr>
          </a:p>
        </p:txBody>
      </p:sp>
      <p:sp>
        <p:nvSpPr>
          <p:cNvPr id="16" name="Rectangle 36"/>
          <p:cNvSpPr>
            <a:spLocks noChangeArrowheads="1"/>
          </p:cNvSpPr>
          <p:nvPr/>
        </p:nvSpPr>
        <p:spPr bwMode="auto">
          <a:xfrm>
            <a:off x="598589" y="4865856"/>
            <a:ext cx="5475047" cy="182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eaLnBrk="0" fontAlgn="base" hangingPunct="0">
              <a:spcBef>
                <a:spcPct val="20000"/>
              </a:spcBef>
              <a:spcAft>
                <a:spcPct val="0"/>
              </a:spcAft>
              <a:defRPr/>
            </a:pPr>
            <a:r>
              <a:rPr lang="fr-FR" sz="540" dirty="0">
                <a:solidFill>
                  <a:srgbClr val="969696"/>
                </a:solidFill>
              </a:rPr>
              <a:t>Ref </a:t>
            </a:r>
            <a:r>
              <a:rPr lang="fr-FR" sz="540" dirty="0" err="1">
                <a:solidFill>
                  <a:srgbClr val="969696"/>
                </a:solidFill>
              </a:rPr>
              <a:t>number</a:t>
            </a:r>
            <a:r>
              <a:rPr lang="fr-FR" sz="540" dirty="0">
                <a:solidFill>
                  <a:srgbClr val="969696"/>
                </a:solidFill>
              </a:rPr>
              <a:t>- date</a:t>
            </a:r>
          </a:p>
          <a:p>
            <a:pPr eaLnBrk="0" fontAlgn="base" hangingPunct="0">
              <a:spcBef>
                <a:spcPct val="20000"/>
              </a:spcBef>
              <a:spcAft>
                <a:spcPct val="0"/>
              </a:spcAft>
              <a:defRPr/>
            </a:pPr>
            <a:r>
              <a:rPr lang="fr-FR" sz="540" dirty="0">
                <a:solidFill>
                  <a:srgbClr val="969696"/>
                </a:solidFill>
              </a:rPr>
              <a:t>Name of  the </a:t>
            </a:r>
            <a:r>
              <a:rPr lang="fr-FR" sz="540" dirty="0" err="1">
                <a:solidFill>
                  <a:srgbClr val="969696"/>
                </a:solidFill>
              </a:rPr>
              <a:t>company</a:t>
            </a:r>
            <a:r>
              <a:rPr lang="fr-FR" sz="540" dirty="0">
                <a:solidFill>
                  <a:srgbClr val="969696"/>
                </a:solidFill>
              </a:rPr>
              <a:t>/ Template : 87204467-DOC-GRP-EN-002</a:t>
            </a:r>
            <a:endParaRPr lang="fr-FR" sz="630" dirty="0">
              <a:solidFill>
                <a:srgbClr val="606060"/>
              </a:solidFill>
            </a:endParaRPr>
          </a:p>
        </p:txBody>
      </p:sp>
      <p:sp>
        <p:nvSpPr>
          <p:cNvPr id="4" name="MSIPCMContentMarking" descr="{&quot;HashCode&quot;:-1040107727,&quot;Placement&quot;:&quot;Header&quot;,&quot;Top&quot;:0.0,&quot;Left&quot;:311.471649,&quot;SlideWidth&quot;:720,&quot;SlideHeight&quot;:405}"/>
          <p:cNvSpPr txBox="1"/>
          <p:nvPr userDrawn="1"/>
        </p:nvSpPr>
        <p:spPr>
          <a:xfrm>
            <a:off x="3955690" y="0"/>
            <a:ext cx="1232621" cy="262344"/>
          </a:xfrm>
          <a:prstGeom prst="rect">
            <a:avLst/>
          </a:prstGeom>
          <a:noFill/>
        </p:spPr>
        <p:txBody>
          <a:bodyPr vert="horz" wrap="square" lIns="0" tIns="0" rIns="0" bIns="0" rtlCol="0" anchor="ctr" anchorCtr="1">
            <a:spAutoFit/>
          </a:bodyPr>
          <a:lstStyle/>
          <a:p>
            <a:pPr algn="ctr">
              <a:spcBef>
                <a:spcPts val="0"/>
              </a:spcBef>
              <a:spcAft>
                <a:spcPts val="0"/>
              </a:spcAft>
            </a:pPr>
            <a:r>
              <a:rPr lang="fr-FR" sz="1000" smtClean="0">
                <a:solidFill>
                  <a:srgbClr val="000000"/>
                </a:solidFill>
                <a:latin typeface="Calibri" panose="020F0502020204030204" pitchFamily="34" charset="0"/>
              </a:rPr>
              <a:t>{PERSONAL DATA}</a:t>
            </a:r>
            <a:endParaRPr lang="fr-FR" sz="1000" dirty="0" err="1" smtClean="0">
              <a:solidFill>
                <a:srgbClr val="000000"/>
              </a:solidFill>
              <a:latin typeface="Calibri" panose="020F0502020204030204" pitchFamily="34" charset="0"/>
            </a:endParaRPr>
          </a:p>
        </p:txBody>
      </p:sp>
      <p:sp>
        <p:nvSpPr>
          <p:cNvPr id="5" name="MSIPCMContentMarking" descr="{&quot;HashCode&quot;:-1668702174,&quot;Placement&quot;:&quot;Footer&quot;,&quot;Top&quot;:384.343,&quot;Left&quot;:225.473068,&quot;SlideWidth&quot;:720,&quot;SlideHeight&quot;:405}"/>
          <p:cNvSpPr txBox="1"/>
          <p:nvPr userDrawn="1"/>
        </p:nvSpPr>
        <p:spPr>
          <a:xfrm>
            <a:off x="2863508" y="4881156"/>
            <a:ext cx="3416984"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smtClean="0">
                <a:solidFill>
                  <a:srgbClr val="008000"/>
                </a:solidFill>
                <a:latin typeface="Calibri" panose="020F0502020204030204" pitchFamily="34" charset="0"/>
              </a:rPr>
              <a:t>{THALES GROUP LIMITED DISTRIBUTION - PERSONAL DATA}</a:t>
            </a:r>
            <a:endParaRPr lang="fr-FR" sz="1000" dirty="0" err="1" smtClean="0">
              <a:solidFill>
                <a:srgbClr val="008000"/>
              </a:solidFill>
              <a:latin typeface="Calibri" panose="020F0502020204030204" pitchFamily="34" charset="0"/>
            </a:endParaRPr>
          </a:p>
        </p:txBody>
      </p:sp>
    </p:spTree>
    <p:extLst>
      <p:ext uri="{BB962C8B-B14F-4D97-AF65-F5344CB8AC3E}">
        <p14:creationId xmlns:p14="http://schemas.microsoft.com/office/powerpoint/2010/main" val="114666851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xStyles>
    <p:titleStyle>
      <a:lvl1pPr algn="l" defTabSz="411458"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323981" indent="-162869" algn="l" defTabSz="411458" rtl="0" eaLnBrk="1" latinLnBrk="0" hangingPunct="1">
        <a:lnSpc>
          <a:spcPct val="100000"/>
        </a:lnSpc>
        <a:spcBef>
          <a:spcPts val="540"/>
        </a:spcBef>
        <a:spcAft>
          <a:spcPts val="1080"/>
        </a:spcAft>
        <a:buClr>
          <a:schemeClr val="bg2"/>
        </a:buClr>
        <a:buSzPct val="90000"/>
        <a:buFont typeface="Century Gothic" panose="020B0502020202020204" pitchFamily="34" charset="0"/>
        <a:buChar char="▌"/>
        <a:tabLst>
          <a:tab pos="887204" algn="l"/>
        </a:tabLst>
        <a:defRPr lang="fr-FR" sz="1620" b="1" kern="1200" dirty="0" smtClean="0">
          <a:solidFill>
            <a:schemeClr val="bg2"/>
          </a:solidFill>
          <a:latin typeface="+mn-lt"/>
          <a:ea typeface="+mn-ea"/>
          <a:cs typeface="+mn-cs"/>
        </a:defRPr>
      </a:lvl1pPr>
      <a:lvl2pPr marL="485749" indent="-164299" algn="l" defTabSz="411458" rtl="0" eaLnBrk="1" latinLnBrk="0" hangingPunct="1">
        <a:spcBef>
          <a:spcPts val="0"/>
        </a:spcBef>
        <a:spcAft>
          <a:spcPts val="540"/>
        </a:spcAft>
        <a:buSzPct val="100000"/>
        <a:buFontTx/>
        <a:buBlip>
          <a:blip r:embed="rId16"/>
        </a:buBlip>
        <a:defRPr sz="1440" kern="1200">
          <a:solidFill>
            <a:schemeClr val="tx1"/>
          </a:solidFill>
          <a:latin typeface="+mn-lt"/>
          <a:ea typeface="+mn-ea"/>
          <a:cs typeface="+mn-cs"/>
        </a:defRPr>
      </a:lvl2pPr>
      <a:lvl3pPr marL="808628" indent="-164299" algn="l" defTabSz="411458" rtl="0" eaLnBrk="1" latinLnBrk="0" hangingPunct="1">
        <a:spcBef>
          <a:spcPts val="324"/>
        </a:spcBef>
        <a:buSzPct val="100000"/>
        <a:buFont typeface="Lucida Grande"/>
        <a:buChar char="-"/>
        <a:defRPr sz="1350" kern="1200">
          <a:solidFill>
            <a:schemeClr val="accent4"/>
          </a:solidFill>
          <a:latin typeface="+mn-lt"/>
          <a:ea typeface="+mn-ea"/>
          <a:cs typeface="+mn-cs"/>
        </a:defRPr>
      </a:lvl3pPr>
      <a:lvl4pPr marL="1440100" indent="-205729" algn="l" defTabSz="411458" rtl="0" eaLnBrk="1" latinLnBrk="0" hangingPunct="1">
        <a:spcBef>
          <a:spcPct val="20000"/>
        </a:spcBef>
        <a:buFont typeface="Arial"/>
        <a:buChar char="–"/>
        <a:defRPr sz="1080" kern="1200">
          <a:solidFill>
            <a:schemeClr val="tx1"/>
          </a:solidFill>
          <a:latin typeface="+mn-lt"/>
          <a:ea typeface="+mn-ea"/>
          <a:cs typeface="+mn-cs"/>
        </a:defRPr>
      </a:lvl4pPr>
      <a:lvl5pPr marL="1851557" indent="-205729" algn="l" defTabSz="411458" rtl="0" eaLnBrk="1" latinLnBrk="0" hangingPunct="1">
        <a:spcBef>
          <a:spcPct val="20000"/>
        </a:spcBef>
        <a:buFont typeface="Arial"/>
        <a:buChar char="»"/>
        <a:defRPr sz="1080" kern="1200">
          <a:solidFill>
            <a:schemeClr val="tx1"/>
          </a:solidFill>
          <a:latin typeface="+mn-lt"/>
          <a:ea typeface="+mn-ea"/>
          <a:cs typeface="+mn-cs"/>
        </a:defRPr>
      </a:lvl5pPr>
      <a:lvl6pPr marL="2263014" indent="-205729" algn="l" defTabSz="411458" rtl="0" eaLnBrk="1" latinLnBrk="0" hangingPunct="1">
        <a:spcBef>
          <a:spcPct val="20000"/>
        </a:spcBef>
        <a:buFont typeface="Arial"/>
        <a:buChar char="•"/>
        <a:defRPr sz="1800" kern="1200">
          <a:solidFill>
            <a:schemeClr val="tx1"/>
          </a:solidFill>
          <a:latin typeface="+mn-lt"/>
          <a:ea typeface="+mn-ea"/>
          <a:cs typeface="+mn-cs"/>
        </a:defRPr>
      </a:lvl6pPr>
      <a:lvl7pPr marL="2674471" indent="-205729" algn="l" defTabSz="411458" rtl="0" eaLnBrk="1" latinLnBrk="0" hangingPunct="1">
        <a:spcBef>
          <a:spcPct val="20000"/>
        </a:spcBef>
        <a:buFont typeface="Arial"/>
        <a:buChar char="•"/>
        <a:defRPr sz="1800" kern="1200">
          <a:solidFill>
            <a:schemeClr val="tx1"/>
          </a:solidFill>
          <a:latin typeface="+mn-lt"/>
          <a:ea typeface="+mn-ea"/>
          <a:cs typeface="+mn-cs"/>
        </a:defRPr>
      </a:lvl7pPr>
      <a:lvl8pPr marL="3085928" indent="-205729" algn="l" defTabSz="411458" rtl="0" eaLnBrk="1" latinLnBrk="0" hangingPunct="1">
        <a:spcBef>
          <a:spcPct val="20000"/>
        </a:spcBef>
        <a:buFont typeface="Arial"/>
        <a:buChar char="•"/>
        <a:defRPr sz="1800" kern="1200">
          <a:solidFill>
            <a:schemeClr val="tx1"/>
          </a:solidFill>
          <a:latin typeface="+mn-lt"/>
          <a:ea typeface="+mn-ea"/>
          <a:cs typeface="+mn-cs"/>
        </a:defRPr>
      </a:lvl8pPr>
      <a:lvl9pPr marL="3497385" indent="-205729" algn="l" defTabSz="411458"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fr-FR"/>
      </a:defPPr>
      <a:lvl1pPr marL="0" algn="l" defTabSz="411458" rtl="0" eaLnBrk="1" latinLnBrk="0" hangingPunct="1">
        <a:defRPr sz="1620" kern="1200">
          <a:solidFill>
            <a:schemeClr val="tx1"/>
          </a:solidFill>
          <a:latin typeface="+mn-lt"/>
          <a:ea typeface="+mn-ea"/>
          <a:cs typeface="+mn-cs"/>
        </a:defRPr>
      </a:lvl1pPr>
      <a:lvl2pPr marL="411458" algn="l" defTabSz="411458" rtl="0" eaLnBrk="1" latinLnBrk="0" hangingPunct="1">
        <a:defRPr sz="1620" kern="1200">
          <a:solidFill>
            <a:schemeClr val="tx1"/>
          </a:solidFill>
          <a:latin typeface="+mn-lt"/>
          <a:ea typeface="+mn-ea"/>
          <a:cs typeface="+mn-cs"/>
        </a:defRPr>
      </a:lvl2pPr>
      <a:lvl3pPr marL="822914" algn="l" defTabSz="411458" rtl="0" eaLnBrk="1" latinLnBrk="0" hangingPunct="1">
        <a:defRPr sz="1620" kern="1200">
          <a:solidFill>
            <a:schemeClr val="tx1"/>
          </a:solidFill>
          <a:latin typeface="+mn-lt"/>
          <a:ea typeface="+mn-ea"/>
          <a:cs typeface="+mn-cs"/>
        </a:defRPr>
      </a:lvl3pPr>
      <a:lvl4pPr marL="1234372" algn="l" defTabSz="411458" rtl="0" eaLnBrk="1" latinLnBrk="0" hangingPunct="1">
        <a:defRPr sz="1620" kern="1200">
          <a:solidFill>
            <a:schemeClr val="tx1"/>
          </a:solidFill>
          <a:latin typeface="+mn-lt"/>
          <a:ea typeface="+mn-ea"/>
          <a:cs typeface="+mn-cs"/>
        </a:defRPr>
      </a:lvl4pPr>
      <a:lvl5pPr marL="1645828" algn="l" defTabSz="411458" rtl="0" eaLnBrk="1" latinLnBrk="0" hangingPunct="1">
        <a:defRPr sz="1620" kern="1200">
          <a:solidFill>
            <a:schemeClr val="tx1"/>
          </a:solidFill>
          <a:latin typeface="+mn-lt"/>
          <a:ea typeface="+mn-ea"/>
          <a:cs typeface="+mn-cs"/>
        </a:defRPr>
      </a:lvl5pPr>
      <a:lvl6pPr marL="2057287" algn="l" defTabSz="411458" rtl="0" eaLnBrk="1" latinLnBrk="0" hangingPunct="1">
        <a:defRPr sz="1620" kern="1200">
          <a:solidFill>
            <a:schemeClr val="tx1"/>
          </a:solidFill>
          <a:latin typeface="+mn-lt"/>
          <a:ea typeface="+mn-ea"/>
          <a:cs typeface="+mn-cs"/>
        </a:defRPr>
      </a:lvl6pPr>
      <a:lvl7pPr marL="2468741" algn="l" defTabSz="411458" rtl="0" eaLnBrk="1" latinLnBrk="0" hangingPunct="1">
        <a:defRPr sz="1620" kern="1200">
          <a:solidFill>
            <a:schemeClr val="tx1"/>
          </a:solidFill>
          <a:latin typeface="+mn-lt"/>
          <a:ea typeface="+mn-ea"/>
          <a:cs typeface="+mn-cs"/>
        </a:defRPr>
      </a:lvl7pPr>
      <a:lvl8pPr marL="2880199" algn="l" defTabSz="411458" rtl="0" eaLnBrk="1" latinLnBrk="0" hangingPunct="1">
        <a:defRPr sz="1620" kern="1200">
          <a:solidFill>
            <a:schemeClr val="tx1"/>
          </a:solidFill>
          <a:latin typeface="+mn-lt"/>
          <a:ea typeface="+mn-ea"/>
          <a:cs typeface="+mn-cs"/>
        </a:defRPr>
      </a:lvl8pPr>
      <a:lvl9pPr marL="3291658" algn="l" defTabSz="41145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png"/><Relationship Id="rId10" Type="http://schemas.openxmlformats.org/officeDocument/2006/relationships/image" Target="../media/image24.emf"/><Relationship Id="rId4" Type="http://schemas.openxmlformats.org/officeDocument/2006/relationships/image" Target="../media/image18.png"/><Relationship Id="rId9" Type="http://schemas.openxmlformats.org/officeDocument/2006/relationships/image" Target="../media/image23.emf"/><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png"/><Relationship Id="rId10" Type="http://schemas.openxmlformats.org/officeDocument/2006/relationships/image" Target="../media/image24.emf"/><Relationship Id="rId4" Type="http://schemas.openxmlformats.org/officeDocument/2006/relationships/image" Target="../media/image18.png"/><Relationship Id="rId9" Type="http://schemas.openxmlformats.org/officeDocument/2006/relationships/image" Target="../media/image23.emf"/><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pages.nist.gov/800-63-3/" TargetMode="External"/><Relationship Id="rId2" Type="http://schemas.openxmlformats.org/officeDocument/2006/relationships/hyperlink" Target="https://www.iso.org/standard/77582.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en-GB" dirty="0"/>
              <a:t/>
            </a:r>
            <a:br>
              <a:rPr lang="en-GB" dirty="0"/>
            </a:br>
            <a:r>
              <a:rPr lang="en-GB" dirty="0"/>
              <a:t>IAM: Definitions &amp; Scopes</a:t>
            </a:r>
            <a:br>
              <a:rPr lang="en-GB" dirty="0"/>
            </a:br>
            <a:endParaRPr lang="en-GB" dirty="0"/>
          </a:p>
        </p:txBody>
      </p:sp>
      <p:sp>
        <p:nvSpPr>
          <p:cNvPr id="5" name="Sous-titre 4"/>
          <p:cNvSpPr>
            <a:spLocks noGrp="1"/>
          </p:cNvSpPr>
          <p:nvPr>
            <p:ph type="subTitle" idx="1"/>
          </p:nvPr>
        </p:nvSpPr>
        <p:spPr>
          <a:xfrm>
            <a:off x="302049" y="3134826"/>
            <a:ext cx="4918023" cy="523220"/>
          </a:xfrm>
        </p:spPr>
        <p:txBody>
          <a:bodyPr/>
          <a:lstStyle/>
          <a:p>
            <a:r>
              <a:rPr lang="en-GB" dirty="0"/>
              <a:t>Thales Common Reference</a:t>
            </a:r>
          </a:p>
          <a:p>
            <a:r>
              <a:rPr lang="en-GB" dirty="0"/>
              <a:t>Security VT</a:t>
            </a:r>
          </a:p>
        </p:txBody>
      </p:sp>
    </p:spTree>
    <p:extLst>
      <p:ext uri="{BB962C8B-B14F-4D97-AF65-F5344CB8AC3E}">
        <p14:creationId xmlns:p14="http://schemas.microsoft.com/office/powerpoint/2010/main" val="139844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4055-9A43-41CC-B712-261E5146DBFA}"/>
              </a:ext>
            </a:extLst>
          </p:cNvPr>
          <p:cNvSpPr>
            <a:spLocks noGrp="1"/>
          </p:cNvSpPr>
          <p:nvPr>
            <p:ph type="title"/>
          </p:nvPr>
        </p:nvSpPr>
        <p:spPr/>
        <p:txBody>
          <a:bodyPr/>
          <a:lstStyle/>
          <a:p>
            <a:r>
              <a:rPr lang="en-US" dirty="0"/>
              <a:t>IAM Domains in Thales</a:t>
            </a:r>
            <a:endParaRPr lang="nl-NL" dirty="0"/>
          </a:p>
        </p:txBody>
      </p:sp>
      <p:sp>
        <p:nvSpPr>
          <p:cNvPr id="3" name="Content Placeholder 2">
            <a:extLst>
              <a:ext uri="{FF2B5EF4-FFF2-40B4-BE49-F238E27FC236}">
                <a16:creationId xmlns:a16="http://schemas.microsoft.com/office/drawing/2014/main" id="{214FFEED-D441-4674-B7E5-9398B1D558F4}"/>
              </a:ext>
            </a:extLst>
          </p:cNvPr>
          <p:cNvSpPr>
            <a:spLocks noGrp="1"/>
          </p:cNvSpPr>
          <p:nvPr>
            <p:ph idx="1"/>
          </p:nvPr>
        </p:nvSpPr>
        <p:spPr>
          <a:xfrm>
            <a:off x="179515" y="3903102"/>
            <a:ext cx="8761933" cy="790549"/>
          </a:xfrm>
        </p:spPr>
        <p:txBody>
          <a:bodyPr/>
          <a:lstStyle/>
          <a:p>
            <a:r>
              <a:rPr lang="en-US" sz="1400" dirty="0"/>
              <a:t>Same purpose, but… other stakes and requirements</a:t>
            </a:r>
          </a:p>
          <a:p>
            <a:r>
              <a:rPr lang="en-US" sz="1400" dirty="0"/>
              <a:t>Same Architectural building blocks, but… different solutions and enablers</a:t>
            </a:r>
            <a:endParaRPr lang="nl-NL" sz="1400" dirty="0"/>
          </a:p>
        </p:txBody>
      </p:sp>
      <p:sp>
        <p:nvSpPr>
          <p:cNvPr id="4" name="Rectangle 3">
            <a:extLst>
              <a:ext uri="{FF2B5EF4-FFF2-40B4-BE49-F238E27FC236}">
                <a16:creationId xmlns:a16="http://schemas.microsoft.com/office/drawing/2014/main" id="{E725621A-B61E-4D46-833E-5213E61CB1E3}"/>
              </a:ext>
            </a:extLst>
          </p:cNvPr>
          <p:cNvSpPr/>
          <p:nvPr/>
        </p:nvSpPr>
        <p:spPr>
          <a:xfrm>
            <a:off x="266765" y="696543"/>
            <a:ext cx="2798777" cy="56183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Enterprise IAM</a:t>
            </a:r>
            <a:endParaRPr lang="nl-NL" b="1" dirty="0"/>
          </a:p>
        </p:txBody>
      </p:sp>
      <p:sp>
        <p:nvSpPr>
          <p:cNvPr id="5" name="Rectangle 4">
            <a:extLst>
              <a:ext uri="{FF2B5EF4-FFF2-40B4-BE49-F238E27FC236}">
                <a16:creationId xmlns:a16="http://schemas.microsoft.com/office/drawing/2014/main" id="{4D54DAE3-4676-4B3D-870F-E0A95B7021EE}"/>
              </a:ext>
            </a:extLst>
          </p:cNvPr>
          <p:cNvSpPr/>
          <p:nvPr/>
        </p:nvSpPr>
        <p:spPr>
          <a:xfrm>
            <a:off x="3128517" y="696543"/>
            <a:ext cx="2798777" cy="56183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Customer IAM</a:t>
            </a:r>
            <a:endParaRPr lang="nl-NL" b="1" dirty="0"/>
          </a:p>
        </p:txBody>
      </p:sp>
      <p:sp>
        <p:nvSpPr>
          <p:cNvPr id="6" name="Rectangle 5">
            <a:extLst>
              <a:ext uri="{FF2B5EF4-FFF2-40B4-BE49-F238E27FC236}">
                <a16:creationId xmlns:a16="http://schemas.microsoft.com/office/drawing/2014/main" id="{FEB6B4E6-8828-47EB-AA8D-7F8DF6E6E4C3}"/>
              </a:ext>
            </a:extLst>
          </p:cNvPr>
          <p:cNvSpPr/>
          <p:nvPr/>
        </p:nvSpPr>
        <p:spPr>
          <a:xfrm>
            <a:off x="5990269" y="696543"/>
            <a:ext cx="2798777" cy="56183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Privileged IAM</a:t>
            </a:r>
            <a:endParaRPr lang="nl-NL" b="1" dirty="0"/>
          </a:p>
        </p:txBody>
      </p:sp>
      <p:sp>
        <p:nvSpPr>
          <p:cNvPr id="7" name="Rectangle 6">
            <a:extLst>
              <a:ext uri="{FF2B5EF4-FFF2-40B4-BE49-F238E27FC236}">
                <a16:creationId xmlns:a16="http://schemas.microsoft.com/office/drawing/2014/main" id="{BEC64B35-33BF-447D-AAEF-22B6584FC803}"/>
              </a:ext>
            </a:extLst>
          </p:cNvPr>
          <p:cNvSpPr/>
          <p:nvPr/>
        </p:nvSpPr>
        <p:spPr>
          <a:xfrm>
            <a:off x="266765" y="1309106"/>
            <a:ext cx="2798777" cy="21617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panose="020B0604020202020204" pitchFamily="34" charset="0"/>
              <a:buChar char="•"/>
            </a:pPr>
            <a:r>
              <a:rPr lang="en-US" sz="1000" dirty="0"/>
              <a:t>Employees, Contractors, Tr. partners</a:t>
            </a:r>
          </a:p>
          <a:p>
            <a:pPr marL="285750" indent="-285750">
              <a:buFont typeface="Arial" panose="020B0604020202020204" pitchFamily="34" charset="0"/>
              <a:buChar char="•"/>
            </a:pPr>
            <a:r>
              <a:rPr lang="en-US" sz="1000" dirty="0"/>
              <a:t>Master source from </a:t>
            </a:r>
            <a:r>
              <a:rPr lang="en-US" sz="1000" dirty="0">
                <a:solidFill>
                  <a:schemeClr val="accent1"/>
                </a:solidFill>
              </a:rPr>
              <a:t>HR</a:t>
            </a:r>
          </a:p>
          <a:p>
            <a:pPr marL="285750" indent="-285750">
              <a:buFont typeface="Arial" panose="020B0604020202020204" pitchFamily="34" charset="0"/>
              <a:buChar char="•"/>
            </a:pPr>
            <a:r>
              <a:rPr lang="en-US" sz="1000" dirty="0"/>
              <a:t>Best possible UX</a:t>
            </a:r>
          </a:p>
          <a:p>
            <a:pPr marL="285750" indent="-285750">
              <a:buFont typeface="Arial" panose="020B0604020202020204" pitchFamily="34" charset="0"/>
              <a:buChar char="•"/>
            </a:pPr>
            <a:r>
              <a:rPr lang="en-US" sz="1000" dirty="0"/>
              <a:t>Standardized MFA</a:t>
            </a:r>
          </a:p>
          <a:p>
            <a:pPr marL="285750" indent="-285750">
              <a:buFont typeface="Arial" panose="020B0604020202020204" pitchFamily="34" charset="0"/>
              <a:buChar char="•"/>
            </a:pPr>
            <a:r>
              <a:rPr lang="en-US" sz="1000" dirty="0">
                <a:solidFill>
                  <a:schemeClr val="accent1"/>
                </a:solidFill>
              </a:rPr>
              <a:t>Solid/Robust </a:t>
            </a:r>
            <a:r>
              <a:rPr lang="en-US" sz="1000" dirty="0"/>
              <a:t>platform</a:t>
            </a:r>
          </a:p>
          <a:p>
            <a:pPr marL="285750" indent="-285750">
              <a:buFont typeface="Arial" panose="020B0604020202020204" pitchFamily="34" charset="0"/>
              <a:buChar char="•"/>
            </a:pPr>
            <a:r>
              <a:rPr lang="en-US" sz="1000" dirty="0"/>
              <a:t>SSO, </a:t>
            </a:r>
            <a:r>
              <a:rPr lang="en-US" sz="1000" dirty="0">
                <a:solidFill>
                  <a:schemeClr val="accent1"/>
                </a:solidFill>
              </a:rPr>
              <a:t>Enterprise</a:t>
            </a:r>
            <a:r>
              <a:rPr lang="en-US" sz="1000" dirty="0"/>
              <a:t> </a:t>
            </a:r>
            <a:r>
              <a:rPr lang="en-US" sz="1000" dirty="0" err="1"/>
              <a:t>IdP</a:t>
            </a:r>
            <a:endParaRPr lang="en-US" sz="1000" dirty="0"/>
          </a:p>
          <a:p>
            <a:pPr marL="285750" indent="-285750">
              <a:buFont typeface="Arial" panose="020B0604020202020204" pitchFamily="34" charset="0"/>
              <a:buChar char="•"/>
            </a:pPr>
            <a:r>
              <a:rPr lang="en-US" sz="1000" dirty="0">
                <a:solidFill>
                  <a:schemeClr val="accent1"/>
                </a:solidFill>
              </a:rPr>
              <a:t>Revenue less</a:t>
            </a:r>
          </a:p>
          <a:p>
            <a:pPr marL="285750" indent="-285750">
              <a:buFont typeface="Arial" panose="020B0604020202020204" pitchFamily="34" charset="0"/>
              <a:buChar char="•"/>
            </a:pPr>
            <a:r>
              <a:rPr lang="en-US" sz="1000" dirty="0">
                <a:solidFill>
                  <a:schemeClr val="accent1"/>
                </a:solidFill>
              </a:rPr>
              <a:t>Thales controls </a:t>
            </a:r>
            <a:r>
              <a:rPr lang="en-US" sz="1000" dirty="0"/>
              <a:t>the user data</a:t>
            </a:r>
          </a:p>
          <a:p>
            <a:pPr marL="285750" indent="-285750">
              <a:buFont typeface="Arial" panose="020B0604020202020204" pitchFamily="34" charset="0"/>
              <a:buChar char="•"/>
            </a:pPr>
            <a:r>
              <a:rPr lang="en-US" sz="1000" dirty="0"/>
              <a:t>Contextual Access Control</a:t>
            </a:r>
          </a:p>
          <a:p>
            <a:pPr marL="285750" indent="-285750">
              <a:buFont typeface="Arial" panose="020B0604020202020204" pitchFamily="34" charset="0"/>
              <a:buChar char="•"/>
            </a:pPr>
            <a:r>
              <a:rPr lang="en-US" sz="1000" dirty="0"/>
              <a:t>Wide scope</a:t>
            </a:r>
          </a:p>
          <a:p>
            <a:pPr marL="285750" indent="-285750">
              <a:buFont typeface="Arial" panose="020B0604020202020204" pitchFamily="34" charset="0"/>
              <a:buChar char="•"/>
            </a:pPr>
            <a:r>
              <a:rPr lang="en-US" sz="1000" dirty="0">
                <a:solidFill>
                  <a:schemeClr val="accent1"/>
                </a:solidFill>
              </a:rPr>
              <a:t>Wide range </a:t>
            </a:r>
            <a:r>
              <a:rPr lang="en-US" sz="1000" dirty="0"/>
              <a:t>protocol support</a:t>
            </a:r>
          </a:p>
          <a:p>
            <a:pPr marL="285750" indent="-285750">
              <a:buFont typeface="Arial" panose="020B0604020202020204" pitchFamily="34" charset="0"/>
              <a:buChar char="•"/>
            </a:pPr>
            <a:r>
              <a:rPr lang="en-US" sz="1000" dirty="0"/>
              <a:t>Desktop/On-prem/Cloud/SaaS</a:t>
            </a:r>
          </a:p>
          <a:p>
            <a:pPr marL="285750" indent="-285750">
              <a:buFont typeface="Arial" panose="020B0604020202020204" pitchFamily="34" charset="0"/>
              <a:buChar char="•"/>
            </a:pPr>
            <a:endParaRPr lang="nl-NL" sz="1000" dirty="0"/>
          </a:p>
        </p:txBody>
      </p:sp>
      <p:sp>
        <p:nvSpPr>
          <p:cNvPr id="10" name="Rectangle 9">
            <a:extLst>
              <a:ext uri="{FF2B5EF4-FFF2-40B4-BE49-F238E27FC236}">
                <a16:creationId xmlns:a16="http://schemas.microsoft.com/office/drawing/2014/main" id="{8798CA75-5FDA-4D08-A528-2BD662F5639E}"/>
              </a:ext>
            </a:extLst>
          </p:cNvPr>
          <p:cNvSpPr/>
          <p:nvPr/>
        </p:nvSpPr>
        <p:spPr>
          <a:xfrm>
            <a:off x="3128516" y="1309105"/>
            <a:ext cx="2798777" cy="21617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panose="020B0604020202020204" pitchFamily="34" charset="0"/>
              <a:buChar char="•"/>
            </a:pPr>
            <a:r>
              <a:rPr lang="en-US" sz="1000" dirty="0"/>
              <a:t>Customers / Externals</a:t>
            </a:r>
          </a:p>
          <a:p>
            <a:pPr marL="285750" indent="-285750">
              <a:buFont typeface="Arial" panose="020B0604020202020204" pitchFamily="34" charset="0"/>
              <a:buChar char="•"/>
            </a:pPr>
            <a:r>
              <a:rPr lang="en-US" sz="1000" dirty="0"/>
              <a:t>Mastered by CBU’s/</a:t>
            </a:r>
            <a:r>
              <a:rPr lang="en-US" sz="1000" dirty="0">
                <a:solidFill>
                  <a:schemeClr val="accent1"/>
                </a:solidFill>
              </a:rPr>
              <a:t>Customer</a:t>
            </a:r>
          </a:p>
          <a:p>
            <a:pPr marL="285750" indent="-285750">
              <a:buFont typeface="Arial" panose="020B0604020202020204" pitchFamily="34" charset="0"/>
              <a:buChar char="•"/>
            </a:pPr>
            <a:r>
              <a:rPr lang="en-US" sz="1000" dirty="0"/>
              <a:t>Optimal UX (</a:t>
            </a:r>
            <a:r>
              <a:rPr lang="en-US" sz="1000" dirty="0">
                <a:solidFill>
                  <a:schemeClr val="accent1"/>
                </a:solidFill>
              </a:rPr>
              <a:t>business differentiator</a:t>
            </a:r>
            <a:r>
              <a:rPr lang="en-US" sz="1000" dirty="0"/>
              <a:t>)</a:t>
            </a:r>
          </a:p>
          <a:p>
            <a:pPr marL="285750" indent="-285750">
              <a:buFont typeface="Arial" panose="020B0604020202020204" pitchFamily="34" charset="0"/>
              <a:buChar char="•"/>
            </a:pPr>
            <a:r>
              <a:rPr lang="en-US" sz="1000" dirty="0"/>
              <a:t>Flexible MFA options</a:t>
            </a:r>
          </a:p>
          <a:p>
            <a:pPr marL="285750" indent="-285750">
              <a:buFont typeface="Arial" panose="020B0604020202020204" pitchFamily="34" charset="0"/>
              <a:buChar char="•"/>
            </a:pPr>
            <a:r>
              <a:rPr lang="en-US" sz="1000" dirty="0">
                <a:solidFill>
                  <a:schemeClr val="accent1"/>
                </a:solidFill>
              </a:rPr>
              <a:t>Flexible/Scalable </a:t>
            </a:r>
            <a:r>
              <a:rPr lang="en-US" sz="1000" dirty="0"/>
              <a:t>platform</a:t>
            </a:r>
          </a:p>
          <a:p>
            <a:pPr marL="285750" indent="-285750">
              <a:buFont typeface="Arial" panose="020B0604020202020204" pitchFamily="34" charset="0"/>
              <a:buChar char="•"/>
            </a:pPr>
            <a:r>
              <a:rPr lang="en-US" sz="1000" dirty="0"/>
              <a:t>Can use </a:t>
            </a:r>
            <a:r>
              <a:rPr lang="en-US" sz="1000" dirty="0">
                <a:solidFill>
                  <a:schemeClr val="accent1"/>
                </a:solidFill>
              </a:rPr>
              <a:t>federated</a:t>
            </a:r>
            <a:r>
              <a:rPr lang="en-US" sz="1000" dirty="0"/>
              <a:t> Identity Providers</a:t>
            </a:r>
          </a:p>
          <a:p>
            <a:pPr marL="285750" indent="-285750">
              <a:buFont typeface="Arial" panose="020B0604020202020204" pitchFamily="34" charset="0"/>
              <a:buChar char="•"/>
            </a:pPr>
            <a:r>
              <a:rPr lang="en-US" sz="1000" dirty="0">
                <a:solidFill>
                  <a:schemeClr val="accent1"/>
                </a:solidFill>
              </a:rPr>
              <a:t>Enabler</a:t>
            </a:r>
            <a:r>
              <a:rPr lang="en-US" sz="1000" dirty="0"/>
              <a:t> for Digital Products</a:t>
            </a:r>
          </a:p>
          <a:p>
            <a:pPr marL="285750" indent="-285750">
              <a:buFont typeface="Arial" panose="020B0604020202020204" pitchFamily="34" charset="0"/>
              <a:buChar char="•"/>
            </a:pPr>
            <a:r>
              <a:rPr lang="en-US" sz="1000" dirty="0">
                <a:solidFill>
                  <a:schemeClr val="accent1"/>
                </a:solidFill>
              </a:rPr>
              <a:t>User/CBU controls </a:t>
            </a:r>
            <a:r>
              <a:rPr lang="en-US" sz="1000" dirty="0"/>
              <a:t>his own data</a:t>
            </a:r>
          </a:p>
          <a:p>
            <a:pPr marL="285750" indent="-285750">
              <a:buFont typeface="Arial" panose="020B0604020202020204" pitchFamily="34" charset="0"/>
              <a:buChar char="•"/>
            </a:pPr>
            <a:r>
              <a:rPr lang="en-US" sz="1000" dirty="0"/>
              <a:t>Role Based Access Control</a:t>
            </a:r>
          </a:p>
          <a:p>
            <a:pPr marL="285750" indent="-285750">
              <a:buFont typeface="Arial" panose="020B0604020202020204" pitchFamily="34" charset="0"/>
              <a:buChar char="•"/>
            </a:pPr>
            <a:r>
              <a:rPr lang="en-US" sz="1000" dirty="0"/>
              <a:t>Mainly App/Web/API scope</a:t>
            </a:r>
          </a:p>
          <a:p>
            <a:pPr marL="285750" indent="-285750">
              <a:buFont typeface="Arial" panose="020B0604020202020204" pitchFamily="34" charset="0"/>
              <a:buChar char="•"/>
            </a:pPr>
            <a:r>
              <a:rPr lang="en-US" sz="1000" dirty="0">
                <a:solidFill>
                  <a:schemeClr val="accent1"/>
                </a:solidFill>
              </a:rPr>
              <a:t>Limited</a:t>
            </a:r>
            <a:r>
              <a:rPr lang="en-US" sz="1000" dirty="0"/>
              <a:t> protocol support (token)</a:t>
            </a:r>
          </a:p>
          <a:p>
            <a:pPr marL="285750" indent="-285750">
              <a:buFont typeface="Arial" panose="020B0604020202020204" pitchFamily="34" charset="0"/>
              <a:buChar char="•"/>
            </a:pPr>
            <a:r>
              <a:rPr lang="en-US" sz="1000" dirty="0"/>
              <a:t>Mainly Cloud / Digital Products</a:t>
            </a:r>
            <a:endParaRPr lang="nl-NL" sz="1000" dirty="0"/>
          </a:p>
        </p:txBody>
      </p:sp>
      <p:sp>
        <p:nvSpPr>
          <p:cNvPr id="11" name="Rectangle 10">
            <a:extLst>
              <a:ext uri="{FF2B5EF4-FFF2-40B4-BE49-F238E27FC236}">
                <a16:creationId xmlns:a16="http://schemas.microsoft.com/office/drawing/2014/main" id="{C1469B16-4573-4804-99FD-9FBA90781183}"/>
              </a:ext>
            </a:extLst>
          </p:cNvPr>
          <p:cNvSpPr/>
          <p:nvPr/>
        </p:nvSpPr>
        <p:spPr>
          <a:xfrm>
            <a:off x="5990267" y="1309106"/>
            <a:ext cx="2798777" cy="216175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panose="020B0604020202020204" pitchFamily="34" charset="0"/>
              <a:buChar char="•"/>
            </a:pPr>
            <a:r>
              <a:rPr lang="en-US" sz="1000" dirty="0"/>
              <a:t>Administrators</a:t>
            </a:r>
          </a:p>
          <a:p>
            <a:pPr marL="285750" indent="-285750">
              <a:buFont typeface="Arial" panose="020B0604020202020204" pitchFamily="34" charset="0"/>
              <a:buChar char="•"/>
            </a:pPr>
            <a:r>
              <a:rPr lang="en-US" sz="1000" dirty="0"/>
              <a:t>Mastered by </a:t>
            </a:r>
            <a:r>
              <a:rPr lang="en-US" sz="1000" dirty="0">
                <a:solidFill>
                  <a:schemeClr val="accent1"/>
                </a:solidFill>
              </a:rPr>
              <a:t>IS/IT</a:t>
            </a:r>
          </a:p>
          <a:p>
            <a:pPr marL="285750" indent="-285750">
              <a:buFont typeface="Arial" panose="020B0604020202020204" pitchFamily="34" charset="0"/>
              <a:buChar char="•"/>
            </a:pPr>
            <a:r>
              <a:rPr lang="en-US" sz="1000" dirty="0"/>
              <a:t>Secure over UX</a:t>
            </a:r>
          </a:p>
          <a:p>
            <a:pPr marL="285750" indent="-285750">
              <a:buFont typeface="Arial" panose="020B0604020202020204" pitchFamily="34" charset="0"/>
              <a:buChar char="•"/>
            </a:pPr>
            <a:r>
              <a:rPr lang="en-US" sz="1000" dirty="0"/>
              <a:t>Strongest MFA</a:t>
            </a:r>
          </a:p>
          <a:p>
            <a:pPr marL="285750" indent="-285750">
              <a:buFont typeface="Arial" panose="020B0604020202020204" pitchFamily="34" charset="0"/>
              <a:buChar char="•"/>
            </a:pPr>
            <a:r>
              <a:rPr lang="en-US" sz="1000" dirty="0">
                <a:solidFill>
                  <a:schemeClr val="accent1"/>
                </a:solidFill>
              </a:rPr>
              <a:t>Secure</a:t>
            </a:r>
            <a:r>
              <a:rPr lang="en-US" sz="1000" dirty="0"/>
              <a:t> platform</a:t>
            </a:r>
          </a:p>
          <a:p>
            <a:pPr marL="285750" indent="-285750">
              <a:buFont typeface="Arial" panose="020B0604020202020204" pitchFamily="34" charset="0"/>
              <a:buChar char="•"/>
            </a:pPr>
            <a:r>
              <a:rPr lang="en-US" sz="1000" dirty="0"/>
              <a:t>Password vaults</a:t>
            </a:r>
          </a:p>
          <a:p>
            <a:pPr marL="285750" indent="-285750">
              <a:buFont typeface="Arial" panose="020B0604020202020204" pitchFamily="34" charset="0"/>
              <a:buChar char="•"/>
            </a:pPr>
            <a:r>
              <a:rPr lang="en-US" sz="1000" dirty="0">
                <a:solidFill>
                  <a:schemeClr val="accent1"/>
                </a:solidFill>
              </a:rPr>
              <a:t>Compliance</a:t>
            </a:r>
            <a:r>
              <a:rPr lang="en-US" sz="1000" dirty="0"/>
              <a:t> / Cyber Resilience</a:t>
            </a:r>
          </a:p>
          <a:p>
            <a:pPr marL="285750" indent="-285750">
              <a:buFont typeface="Arial" panose="020B0604020202020204" pitchFamily="34" charset="0"/>
              <a:buChar char="•"/>
            </a:pPr>
            <a:r>
              <a:rPr lang="en-US" sz="1000" dirty="0">
                <a:solidFill>
                  <a:schemeClr val="accent1"/>
                </a:solidFill>
              </a:rPr>
              <a:t>Security controls </a:t>
            </a:r>
            <a:r>
              <a:rPr lang="en-US" sz="1000" dirty="0"/>
              <a:t>the user data</a:t>
            </a:r>
          </a:p>
          <a:p>
            <a:pPr marL="285750" indent="-285750">
              <a:buFont typeface="Arial" panose="020B0604020202020204" pitchFamily="34" charset="0"/>
              <a:buChar char="•"/>
            </a:pPr>
            <a:r>
              <a:rPr lang="en-US" sz="1000" dirty="0"/>
              <a:t>Policy Based Access Control</a:t>
            </a:r>
          </a:p>
          <a:p>
            <a:pPr marL="285750" indent="-285750">
              <a:buFont typeface="Arial" panose="020B0604020202020204" pitchFamily="34" charset="0"/>
              <a:buChar char="•"/>
            </a:pPr>
            <a:r>
              <a:rPr lang="en-US" sz="1000" dirty="0"/>
              <a:t>Administrative access scope</a:t>
            </a:r>
          </a:p>
          <a:p>
            <a:pPr marL="285750" indent="-285750">
              <a:buFont typeface="Arial" panose="020B0604020202020204" pitchFamily="34" charset="0"/>
              <a:buChar char="•"/>
            </a:pPr>
            <a:r>
              <a:rPr lang="en-US" sz="1000" dirty="0">
                <a:solidFill>
                  <a:schemeClr val="accent1"/>
                </a:solidFill>
              </a:rPr>
              <a:t>Need-to-have</a:t>
            </a:r>
            <a:r>
              <a:rPr lang="en-US" sz="1000" dirty="0"/>
              <a:t> protocol support</a:t>
            </a:r>
          </a:p>
          <a:p>
            <a:pPr marL="285750" indent="-285750">
              <a:buFont typeface="Arial" panose="020B0604020202020204" pitchFamily="34" charset="0"/>
              <a:buChar char="•"/>
            </a:pPr>
            <a:r>
              <a:rPr lang="en-US" sz="1000" dirty="0"/>
              <a:t>Trusted Core &amp; Bastions</a:t>
            </a:r>
            <a:endParaRPr lang="nl-NL" sz="1000" dirty="0"/>
          </a:p>
        </p:txBody>
      </p:sp>
      <p:sp>
        <p:nvSpPr>
          <p:cNvPr id="8" name="TextBox 7">
            <a:extLst>
              <a:ext uri="{FF2B5EF4-FFF2-40B4-BE49-F238E27FC236}">
                <a16:creationId xmlns:a16="http://schemas.microsoft.com/office/drawing/2014/main" id="{9549B0E0-5D98-4E28-AB41-258580B14E3C}"/>
              </a:ext>
            </a:extLst>
          </p:cNvPr>
          <p:cNvSpPr txBox="1"/>
          <p:nvPr/>
        </p:nvSpPr>
        <p:spPr>
          <a:xfrm>
            <a:off x="2572526" y="696543"/>
            <a:ext cx="524503" cy="200055"/>
          </a:xfrm>
          <a:prstGeom prst="rect">
            <a:avLst/>
          </a:prstGeom>
          <a:noFill/>
        </p:spPr>
        <p:txBody>
          <a:bodyPr wrap="none" rtlCol="0">
            <a:spAutoFit/>
          </a:bodyPr>
          <a:lstStyle/>
          <a:p>
            <a:r>
              <a:rPr lang="en-US" sz="700" dirty="0"/>
              <a:t>B2E/B2B</a:t>
            </a:r>
            <a:endParaRPr lang="nl-NL" sz="700" dirty="0" err="1"/>
          </a:p>
        </p:txBody>
      </p:sp>
      <p:sp>
        <p:nvSpPr>
          <p:cNvPr id="12" name="TextBox 11">
            <a:extLst>
              <a:ext uri="{FF2B5EF4-FFF2-40B4-BE49-F238E27FC236}">
                <a16:creationId xmlns:a16="http://schemas.microsoft.com/office/drawing/2014/main" id="{FC270838-4DD4-4A83-BB4D-B3194D73D206}"/>
              </a:ext>
            </a:extLst>
          </p:cNvPr>
          <p:cNvSpPr txBox="1"/>
          <p:nvPr/>
        </p:nvSpPr>
        <p:spPr>
          <a:xfrm>
            <a:off x="5402790" y="697791"/>
            <a:ext cx="550151" cy="200055"/>
          </a:xfrm>
          <a:prstGeom prst="rect">
            <a:avLst/>
          </a:prstGeom>
          <a:noFill/>
        </p:spPr>
        <p:txBody>
          <a:bodyPr wrap="none" rtlCol="0">
            <a:spAutoFit/>
          </a:bodyPr>
          <a:lstStyle/>
          <a:p>
            <a:r>
              <a:rPr lang="en-US" sz="700" dirty="0"/>
              <a:t>B2B/B2C</a:t>
            </a:r>
            <a:endParaRPr lang="nl-NL" sz="700" dirty="0" err="1"/>
          </a:p>
        </p:txBody>
      </p:sp>
      <p:sp>
        <p:nvSpPr>
          <p:cNvPr id="13" name="TextBox 12">
            <a:extLst>
              <a:ext uri="{FF2B5EF4-FFF2-40B4-BE49-F238E27FC236}">
                <a16:creationId xmlns:a16="http://schemas.microsoft.com/office/drawing/2014/main" id="{C4200411-8BB2-4A56-92CE-8D4C44FF5E54}"/>
              </a:ext>
            </a:extLst>
          </p:cNvPr>
          <p:cNvSpPr txBox="1"/>
          <p:nvPr/>
        </p:nvSpPr>
        <p:spPr>
          <a:xfrm>
            <a:off x="6165851" y="38717"/>
            <a:ext cx="2862134" cy="469359"/>
          </a:xfrm>
          <a:prstGeom prst="rect">
            <a:avLst/>
          </a:prstGeom>
          <a:noFill/>
        </p:spPr>
        <p:txBody>
          <a:bodyPr wrap="square" rtlCol="0">
            <a:spAutoFit/>
          </a:bodyPr>
          <a:lstStyle/>
          <a:p>
            <a:r>
              <a:rPr lang="en-US" sz="1400" dirty="0">
                <a:solidFill>
                  <a:srgbClr val="FF0000"/>
                </a:solidFill>
              </a:rPr>
              <a:t>RT DRAFT</a:t>
            </a:r>
          </a:p>
          <a:p>
            <a:r>
              <a:rPr lang="en-US" sz="1000" dirty="0" err="1">
                <a:solidFill>
                  <a:srgbClr val="FF0000"/>
                </a:solidFill>
              </a:rPr>
              <a:t>Todo</a:t>
            </a:r>
            <a:r>
              <a:rPr lang="en-US" sz="1000" dirty="0">
                <a:solidFill>
                  <a:srgbClr val="FF0000"/>
                </a:solidFill>
              </a:rPr>
              <a:t>: define type of subjects per domain</a:t>
            </a:r>
            <a:endParaRPr lang="nl-NL" sz="1000" dirty="0" err="1">
              <a:solidFill>
                <a:srgbClr val="FF0000"/>
              </a:solidFill>
            </a:endParaRPr>
          </a:p>
        </p:txBody>
      </p:sp>
    </p:spTree>
    <p:extLst>
      <p:ext uri="{BB962C8B-B14F-4D97-AF65-F5344CB8AC3E}">
        <p14:creationId xmlns:p14="http://schemas.microsoft.com/office/powerpoint/2010/main" val="468576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DCAE7600-E750-4CAF-8D37-1CDD77155646}"/>
              </a:ext>
            </a:extLst>
          </p:cNvPr>
          <p:cNvSpPr/>
          <p:nvPr/>
        </p:nvSpPr>
        <p:spPr>
          <a:xfrm>
            <a:off x="0" y="561837"/>
            <a:ext cx="9144000" cy="4581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 name="Title 1">
            <a:extLst>
              <a:ext uri="{FF2B5EF4-FFF2-40B4-BE49-F238E27FC236}">
                <a16:creationId xmlns:a16="http://schemas.microsoft.com/office/drawing/2014/main" id="{16B71113-178A-4C48-B121-9B51F07011E3}"/>
              </a:ext>
            </a:extLst>
          </p:cNvPr>
          <p:cNvSpPr>
            <a:spLocks noGrp="1"/>
          </p:cNvSpPr>
          <p:nvPr>
            <p:ph type="title"/>
          </p:nvPr>
        </p:nvSpPr>
        <p:spPr/>
        <p:txBody>
          <a:bodyPr/>
          <a:lstStyle/>
          <a:p>
            <a:r>
              <a:rPr lang="en-US" dirty="0"/>
              <a:t>IAM Domain mapping &amp; relationships @ Thales</a:t>
            </a:r>
            <a:endParaRPr lang="nl-NL" dirty="0"/>
          </a:p>
        </p:txBody>
      </p:sp>
      <p:sp>
        <p:nvSpPr>
          <p:cNvPr id="4" name="Rectangle 3">
            <a:extLst>
              <a:ext uri="{FF2B5EF4-FFF2-40B4-BE49-F238E27FC236}">
                <a16:creationId xmlns:a16="http://schemas.microsoft.com/office/drawing/2014/main" id="{A3EEA742-749B-4E00-A663-3E4C596E3AA5}"/>
              </a:ext>
            </a:extLst>
          </p:cNvPr>
          <p:cNvSpPr/>
          <p:nvPr/>
        </p:nvSpPr>
        <p:spPr>
          <a:xfrm>
            <a:off x="315764" y="982293"/>
            <a:ext cx="6216604" cy="21387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900" b="1" dirty="0"/>
              <a:t>Enterprise IAM scope</a:t>
            </a:r>
            <a:endParaRPr lang="nl-NL" sz="900" b="1" dirty="0"/>
          </a:p>
        </p:txBody>
      </p:sp>
      <p:sp>
        <p:nvSpPr>
          <p:cNvPr id="5" name="Rectangle 4">
            <a:extLst>
              <a:ext uri="{FF2B5EF4-FFF2-40B4-BE49-F238E27FC236}">
                <a16:creationId xmlns:a16="http://schemas.microsoft.com/office/drawing/2014/main" id="{459C0A75-6F1B-4707-9A87-086E90A2B972}"/>
              </a:ext>
            </a:extLst>
          </p:cNvPr>
          <p:cNvSpPr/>
          <p:nvPr/>
        </p:nvSpPr>
        <p:spPr>
          <a:xfrm>
            <a:off x="590556" y="1588887"/>
            <a:ext cx="3033730" cy="1193705"/>
          </a:xfrm>
          <a:prstGeom prst="rect">
            <a:avLst/>
          </a:prstGeom>
          <a:solidFill>
            <a:schemeClr val="bg1">
              <a:lumMod val="9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b" anchorCtr="0" forceAA="0" compatLnSpc="1">
            <a:prstTxWarp prst="textNoShape">
              <a:avLst/>
            </a:prstTxWarp>
            <a:noAutofit/>
          </a:bodyPr>
          <a:lstStyle/>
          <a:p>
            <a:r>
              <a:rPr lang="fr-FR" sz="800" dirty="0">
                <a:solidFill>
                  <a:schemeClr val="bg2"/>
                </a:solidFill>
              </a:rPr>
              <a:t>Thales IS/IT (on-</a:t>
            </a:r>
            <a:r>
              <a:rPr lang="fr-FR" sz="800" dirty="0" err="1">
                <a:solidFill>
                  <a:schemeClr val="bg2"/>
                </a:solidFill>
              </a:rPr>
              <a:t>prem</a:t>
            </a:r>
            <a:r>
              <a:rPr lang="fr-FR" sz="800" dirty="0">
                <a:solidFill>
                  <a:schemeClr val="bg2"/>
                </a:solidFill>
              </a:rPr>
              <a:t>)</a:t>
            </a:r>
          </a:p>
        </p:txBody>
      </p:sp>
      <p:sp>
        <p:nvSpPr>
          <p:cNvPr id="6" name="Cloud 5">
            <a:extLst>
              <a:ext uri="{FF2B5EF4-FFF2-40B4-BE49-F238E27FC236}">
                <a16:creationId xmlns:a16="http://schemas.microsoft.com/office/drawing/2014/main" id="{B8F6B5B5-AFCE-4ECE-AD5A-0918DE943215}"/>
              </a:ext>
            </a:extLst>
          </p:cNvPr>
          <p:cNvSpPr/>
          <p:nvPr/>
        </p:nvSpPr>
        <p:spPr>
          <a:xfrm>
            <a:off x="3908485" y="1208319"/>
            <a:ext cx="2329293" cy="407817"/>
          </a:xfrm>
          <a:prstGeom prst="cloud">
            <a:avLst/>
          </a:prstGeom>
          <a:solidFill>
            <a:schemeClr val="bg1">
              <a:lumMod val="9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r>
              <a:rPr lang="fr-FR" sz="800" dirty="0">
                <a:solidFill>
                  <a:schemeClr val="accent3"/>
                </a:solidFill>
              </a:rPr>
              <a:t>thalesgroup.com (Azure)</a:t>
            </a:r>
          </a:p>
        </p:txBody>
      </p:sp>
      <p:sp>
        <p:nvSpPr>
          <p:cNvPr id="7" name="Cloud 6">
            <a:extLst>
              <a:ext uri="{FF2B5EF4-FFF2-40B4-BE49-F238E27FC236}">
                <a16:creationId xmlns:a16="http://schemas.microsoft.com/office/drawing/2014/main" id="{87D1D34B-8F83-4777-8821-EE28E72CC286}"/>
              </a:ext>
            </a:extLst>
          </p:cNvPr>
          <p:cNvSpPr/>
          <p:nvPr/>
        </p:nvSpPr>
        <p:spPr>
          <a:xfrm>
            <a:off x="3908485" y="1696585"/>
            <a:ext cx="2386174" cy="365693"/>
          </a:xfrm>
          <a:prstGeom prst="cloud">
            <a:avLst/>
          </a:prstGeom>
          <a:solidFill>
            <a:schemeClr val="bg1">
              <a:lumMod val="9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r>
              <a:rPr lang="fr-FR" sz="800" dirty="0">
                <a:solidFill>
                  <a:schemeClr val="accent3"/>
                </a:solidFill>
              </a:rPr>
              <a:t>TPC (AWS)</a:t>
            </a:r>
          </a:p>
        </p:txBody>
      </p:sp>
      <p:sp>
        <p:nvSpPr>
          <p:cNvPr id="8" name="Isosceles Triangle 7">
            <a:extLst>
              <a:ext uri="{FF2B5EF4-FFF2-40B4-BE49-F238E27FC236}">
                <a16:creationId xmlns:a16="http://schemas.microsoft.com/office/drawing/2014/main" id="{BAE5BB32-FD8F-4884-A9C6-4C604C7F71A8}"/>
              </a:ext>
            </a:extLst>
          </p:cNvPr>
          <p:cNvSpPr/>
          <p:nvPr/>
        </p:nvSpPr>
        <p:spPr>
          <a:xfrm>
            <a:off x="2747871" y="1674895"/>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9" name="Isosceles Triangle 8">
            <a:extLst>
              <a:ext uri="{FF2B5EF4-FFF2-40B4-BE49-F238E27FC236}">
                <a16:creationId xmlns:a16="http://schemas.microsoft.com/office/drawing/2014/main" id="{20A5B53E-1E85-4DE8-A25B-2A7DD2E41E71}"/>
              </a:ext>
            </a:extLst>
          </p:cNvPr>
          <p:cNvSpPr/>
          <p:nvPr/>
        </p:nvSpPr>
        <p:spPr>
          <a:xfrm>
            <a:off x="5423114" y="1840316"/>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10" name="Isosceles Triangle 9">
            <a:extLst>
              <a:ext uri="{FF2B5EF4-FFF2-40B4-BE49-F238E27FC236}">
                <a16:creationId xmlns:a16="http://schemas.microsoft.com/office/drawing/2014/main" id="{D31FD307-2354-43E6-B8C7-AE91A8F7017E}"/>
              </a:ext>
            </a:extLst>
          </p:cNvPr>
          <p:cNvSpPr/>
          <p:nvPr/>
        </p:nvSpPr>
        <p:spPr>
          <a:xfrm>
            <a:off x="5757103" y="1292047"/>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11" name="Isosceles Triangle 10">
            <a:extLst>
              <a:ext uri="{FF2B5EF4-FFF2-40B4-BE49-F238E27FC236}">
                <a16:creationId xmlns:a16="http://schemas.microsoft.com/office/drawing/2014/main" id="{8060C5F5-461E-4237-A191-CCD67DFD1E5D}"/>
              </a:ext>
            </a:extLst>
          </p:cNvPr>
          <p:cNvSpPr/>
          <p:nvPr/>
        </p:nvSpPr>
        <p:spPr>
          <a:xfrm>
            <a:off x="2433869" y="1045493"/>
            <a:ext cx="358371" cy="30178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12" name="Cloud 11">
            <a:extLst>
              <a:ext uri="{FF2B5EF4-FFF2-40B4-BE49-F238E27FC236}">
                <a16:creationId xmlns:a16="http://schemas.microsoft.com/office/drawing/2014/main" id="{3C316E94-EEFE-404B-B527-F32769C68766}"/>
              </a:ext>
            </a:extLst>
          </p:cNvPr>
          <p:cNvSpPr/>
          <p:nvPr/>
        </p:nvSpPr>
        <p:spPr>
          <a:xfrm>
            <a:off x="3908485" y="2174478"/>
            <a:ext cx="2404267" cy="357026"/>
          </a:xfrm>
          <a:prstGeom prst="cloud">
            <a:avLst/>
          </a:prstGeom>
          <a:solidFill>
            <a:schemeClr val="bg1">
              <a:lumMod val="9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r>
              <a:rPr lang="fr-FR" sz="800" dirty="0">
                <a:solidFill>
                  <a:schemeClr val="accent3"/>
                </a:solidFill>
              </a:rPr>
              <a:t>SaaS &amp; </a:t>
            </a:r>
            <a:r>
              <a:rPr lang="fr-FR" sz="800" dirty="0" err="1">
                <a:solidFill>
                  <a:schemeClr val="accent3"/>
                </a:solidFill>
              </a:rPr>
              <a:t>other</a:t>
            </a:r>
            <a:r>
              <a:rPr lang="fr-FR" sz="800" dirty="0">
                <a:solidFill>
                  <a:schemeClr val="accent3"/>
                </a:solidFill>
              </a:rPr>
              <a:t> cloud</a:t>
            </a:r>
          </a:p>
        </p:txBody>
      </p:sp>
      <p:sp>
        <p:nvSpPr>
          <p:cNvPr id="13" name="Isosceles Triangle 12">
            <a:extLst>
              <a:ext uri="{FF2B5EF4-FFF2-40B4-BE49-F238E27FC236}">
                <a16:creationId xmlns:a16="http://schemas.microsoft.com/office/drawing/2014/main" id="{FAFB24C9-BC8E-44A8-851B-53256868CFC0}"/>
              </a:ext>
            </a:extLst>
          </p:cNvPr>
          <p:cNvSpPr/>
          <p:nvPr/>
        </p:nvSpPr>
        <p:spPr>
          <a:xfrm>
            <a:off x="5781485" y="2229719"/>
            <a:ext cx="358371" cy="301784"/>
          </a:xfrm>
          <a:prstGeom prst="triangle">
            <a:avLst/>
          </a:prstGeom>
          <a:solidFill>
            <a:schemeClr val="bg1">
              <a:lumMod val="65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14" name="Rounded Rectangle 55">
            <a:extLst>
              <a:ext uri="{FF2B5EF4-FFF2-40B4-BE49-F238E27FC236}">
                <a16:creationId xmlns:a16="http://schemas.microsoft.com/office/drawing/2014/main" id="{277E8B39-8A7F-41CB-B3C8-C49A58C6E29E}"/>
              </a:ext>
            </a:extLst>
          </p:cNvPr>
          <p:cNvSpPr/>
          <p:nvPr/>
        </p:nvSpPr>
        <p:spPr>
          <a:xfrm>
            <a:off x="1201047" y="1211395"/>
            <a:ext cx="710967" cy="200832"/>
          </a:xfrm>
          <a:prstGeom prst="roundRect">
            <a:avLst/>
          </a:prstGeom>
          <a:solidFill>
            <a:schemeClr val="accent1"/>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15" name="Isosceles Triangle 14">
            <a:extLst>
              <a:ext uri="{FF2B5EF4-FFF2-40B4-BE49-F238E27FC236}">
                <a16:creationId xmlns:a16="http://schemas.microsoft.com/office/drawing/2014/main" id="{DB2AB32E-2E0E-4FE8-9EFE-8081F063C66A}"/>
              </a:ext>
            </a:extLst>
          </p:cNvPr>
          <p:cNvSpPr/>
          <p:nvPr/>
        </p:nvSpPr>
        <p:spPr>
          <a:xfrm>
            <a:off x="2900271" y="1827295"/>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16" name="Isosceles Triangle 15">
            <a:extLst>
              <a:ext uri="{FF2B5EF4-FFF2-40B4-BE49-F238E27FC236}">
                <a16:creationId xmlns:a16="http://schemas.microsoft.com/office/drawing/2014/main" id="{530DED43-9DA3-4B21-A604-1C648C516C53}"/>
              </a:ext>
            </a:extLst>
          </p:cNvPr>
          <p:cNvSpPr/>
          <p:nvPr/>
        </p:nvSpPr>
        <p:spPr>
          <a:xfrm>
            <a:off x="3052671" y="1979695"/>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17" name="Isosceles Triangle 16">
            <a:extLst>
              <a:ext uri="{FF2B5EF4-FFF2-40B4-BE49-F238E27FC236}">
                <a16:creationId xmlns:a16="http://schemas.microsoft.com/office/drawing/2014/main" id="{809C8B4F-8692-435A-AACD-4D5AB62ECA92}"/>
              </a:ext>
            </a:extLst>
          </p:cNvPr>
          <p:cNvSpPr/>
          <p:nvPr/>
        </p:nvSpPr>
        <p:spPr>
          <a:xfrm>
            <a:off x="3205071" y="2132095"/>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18" name="Rectangle 17">
            <a:extLst>
              <a:ext uri="{FF2B5EF4-FFF2-40B4-BE49-F238E27FC236}">
                <a16:creationId xmlns:a16="http://schemas.microsoft.com/office/drawing/2014/main" id="{05A9325F-F8B0-416B-8CDA-595D66779AD0}"/>
              </a:ext>
            </a:extLst>
          </p:cNvPr>
          <p:cNvSpPr/>
          <p:nvPr/>
        </p:nvSpPr>
        <p:spPr>
          <a:xfrm>
            <a:off x="6947822" y="2376299"/>
            <a:ext cx="1963633" cy="74453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800" dirty="0"/>
              <a:t>Restricted IAM scope (CEO)</a:t>
            </a:r>
            <a:endParaRPr lang="nl-NL" sz="800" dirty="0"/>
          </a:p>
        </p:txBody>
      </p:sp>
      <p:sp>
        <p:nvSpPr>
          <p:cNvPr id="22" name="Rectangle 21">
            <a:extLst>
              <a:ext uri="{FF2B5EF4-FFF2-40B4-BE49-F238E27FC236}">
                <a16:creationId xmlns:a16="http://schemas.microsoft.com/office/drawing/2014/main" id="{7FFD8FE5-D139-4FD3-8606-E714A30A5456}"/>
              </a:ext>
            </a:extLst>
          </p:cNvPr>
          <p:cNvSpPr/>
          <p:nvPr/>
        </p:nvSpPr>
        <p:spPr>
          <a:xfrm>
            <a:off x="315764" y="3215219"/>
            <a:ext cx="6216604" cy="873086"/>
          </a:xfrm>
          <a:prstGeom prst="rect">
            <a:avLst/>
          </a:prstGeom>
          <a:solidFill>
            <a:srgbClr val="F7CB0D"/>
          </a:solidFill>
          <a:ln w="19050" cap="flat" cmpd="sng" algn="ctr">
            <a:noFill/>
            <a:prstDash val="dash"/>
          </a:ln>
          <a:effectLst/>
        </p:spPr>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pPr marL="0" marR="0" lvl="0" indent="0" defTabSz="713174"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srgbClr val="FFFFFF"/>
                </a:solidFill>
                <a:effectLst/>
                <a:uLnTx/>
                <a:uFillTx/>
                <a:latin typeface="Century Gothic"/>
                <a:ea typeface="+mn-ea"/>
                <a:cs typeface="+mn-cs"/>
              </a:rPr>
              <a:t>Customer IAM scope</a:t>
            </a:r>
          </a:p>
        </p:txBody>
      </p:sp>
      <p:sp>
        <p:nvSpPr>
          <p:cNvPr id="23" name="Cloud 22">
            <a:extLst>
              <a:ext uri="{FF2B5EF4-FFF2-40B4-BE49-F238E27FC236}">
                <a16:creationId xmlns:a16="http://schemas.microsoft.com/office/drawing/2014/main" id="{3626D433-0940-4624-9631-8F5555FADA35}"/>
              </a:ext>
            </a:extLst>
          </p:cNvPr>
          <p:cNvSpPr/>
          <p:nvPr/>
        </p:nvSpPr>
        <p:spPr>
          <a:xfrm>
            <a:off x="3984416" y="3535337"/>
            <a:ext cx="2329293" cy="451947"/>
          </a:xfrm>
          <a:prstGeom prst="cloud">
            <a:avLst/>
          </a:prstGeom>
          <a:solidFill>
            <a:schemeClr val="bg1">
              <a:lumMod val="9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r>
              <a:rPr lang="fr-FR" sz="800" dirty="0">
                <a:solidFill>
                  <a:schemeClr val="accent3"/>
                </a:solidFill>
              </a:rPr>
              <a:t>        thalesdigital.io (Azure)</a:t>
            </a:r>
          </a:p>
        </p:txBody>
      </p:sp>
      <p:sp>
        <p:nvSpPr>
          <p:cNvPr id="24" name="Isosceles Triangle 23">
            <a:extLst>
              <a:ext uri="{FF2B5EF4-FFF2-40B4-BE49-F238E27FC236}">
                <a16:creationId xmlns:a16="http://schemas.microsoft.com/office/drawing/2014/main" id="{A813F905-EB75-4D81-8857-10874876AC86}"/>
              </a:ext>
            </a:extLst>
          </p:cNvPr>
          <p:cNvSpPr/>
          <p:nvPr/>
        </p:nvSpPr>
        <p:spPr>
          <a:xfrm>
            <a:off x="5830728" y="3692840"/>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25" name="Isosceles Triangle 24">
            <a:extLst>
              <a:ext uri="{FF2B5EF4-FFF2-40B4-BE49-F238E27FC236}">
                <a16:creationId xmlns:a16="http://schemas.microsoft.com/office/drawing/2014/main" id="{85B2D8C0-6E1E-4B29-8BB2-EB58094F1AB7}"/>
              </a:ext>
            </a:extLst>
          </p:cNvPr>
          <p:cNvSpPr/>
          <p:nvPr/>
        </p:nvSpPr>
        <p:spPr>
          <a:xfrm>
            <a:off x="2441865" y="3346787"/>
            <a:ext cx="358371" cy="30178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26" name="Rounded Rectangle 55">
            <a:extLst>
              <a:ext uri="{FF2B5EF4-FFF2-40B4-BE49-F238E27FC236}">
                <a16:creationId xmlns:a16="http://schemas.microsoft.com/office/drawing/2014/main" id="{9D8ECD77-3743-4B77-AEB6-AF14D2A3B319}"/>
              </a:ext>
            </a:extLst>
          </p:cNvPr>
          <p:cNvSpPr/>
          <p:nvPr/>
        </p:nvSpPr>
        <p:spPr>
          <a:xfrm>
            <a:off x="1201047" y="3418893"/>
            <a:ext cx="710967" cy="200832"/>
          </a:xfrm>
          <a:prstGeom prst="roundRect">
            <a:avLst/>
          </a:prstGeom>
          <a:solidFill>
            <a:schemeClr val="accent1"/>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27" name="Rectangle 26">
            <a:extLst>
              <a:ext uri="{FF2B5EF4-FFF2-40B4-BE49-F238E27FC236}">
                <a16:creationId xmlns:a16="http://schemas.microsoft.com/office/drawing/2014/main" id="{A0FB5C57-57C1-41FB-8922-32641E2D4076}"/>
              </a:ext>
            </a:extLst>
          </p:cNvPr>
          <p:cNvSpPr/>
          <p:nvPr/>
        </p:nvSpPr>
        <p:spPr>
          <a:xfrm>
            <a:off x="762540" y="3738850"/>
            <a:ext cx="2893067" cy="242342"/>
          </a:xfrm>
          <a:prstGeom prst="rect">
            <a:avLst/>
          </a:prstGeom>
          <a:solidFill>
            <a:schemeClr val="bg1">
              <a:lumMod val="9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b" anchorCtr="0" forceAA="0" compatLnSpc="1">
            <a:prstTxWarp prst="textNoShape">
              <a:avLst/>
            </a:prstTxWarp>
            <a:noAutofit/>
          </a:bodyPr>
          <a:lstStyle/>
          <a:p>
            <a:r>
              <a:rPr lang="fr-FR" sz="800" dirty="0">
                <a:solidFill>
                  <a:schemeClr val="bg2"/>
                </a:solidFill>
              </a:rPr>
              <a:t>Thales </a:t>
            </a:r>
            <a:r>
              <a:rPr lang="fr-FR" sz="800" dirty="0" err="1">
                <a:solidFill>
                  <a:schemeClr val="bg2"/>
                </a:solidFill>
              </a:rPr>
              <a:t>externally</a:t>
            </a:r>
            <a:r>
              <a:rPr lang="fr-FR" sz="800" dirty="0">
                <a:solidFill>
                  <a:schemeClr val="bg2"/>
                </a:solidFill>
              </a:rPr>
              <a:t> </a:t>
            </a:r>
            <a:r>
              <a:rPr lang="fr-FR" sz="800" dirty="0" err="1">
                <a:solidFill>
                  <a:schemeClr val="bg2"/>
                </a:solidFill>
              </a:rPr>
              <a:t>exposed</a:t>
            </a:r>
            <a:r>
              <a:rPr lang="fr-FR" sz="800" dirty="0">
                <a:solidFill>
                  <a:schemeClr val="bg2"/>
                </a:solidFill>
              </a:rPr>
              <a:t> services</a:t>
            </a:r>
          </a:p>
        </p:txBody>
      </p:sp>
      <p:sp>
        <p:nvSpPr>
          <p:cNvPr id="28" name="Isosceles Triangle 27">
            <a:extLst>
              <a:ext uri="{FF2B5EF4-FFF2-40B4-BE49-F238E27FC236}">
                <a16:creationId xmlns:a16="http://schemas.microsoft.com/office/drawing/2014/main" id="{C609CB5A-2BF8-4FC6-A5FB-077DACAD6282}"/>
              </a:ext>
            </a:extLst>
          </p:cNvPr>
          <p:cNvSpPr/>
          <p:nvPr/>
        </p:nvSpPr>
        <p:spPr>
          <a:xfrm>
            <a:off x="2897958" y="3660275"/>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34" name="Isosceles Triangle 33">
            <a:extLst>
              <a:ext uri="{FF2B5EF4-FFF2-40B4-BE49-F238E27FC236}">
                <a16:creationId xmlns:a16="http://schemas.microsoft.com/office/drawing/2014/main" id="{979C7F55-27DF-40B2-8FFC-CD60B9B83F00}"/>
              </a:ext>
            </a:extLst>
          </p:cNvPr>
          <p:cNvSpPr/>
          <p:nvPr/>
        </p:nvSpPr>
        <p:spPr>
          <a:xfrm>
            <a:off x="7322921" y="1122546"/>
            <a:ext cx="201788" cy="146353"/>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35" name="Isosceles Triangle 34">
            <a:extLst>
              <a:ext uri="{FF2B5EF4-FFF2-40B4-BE49-F238E27FC236}">
                <a16:creationId xmlns:a16="http://schemas.microsoft.com/office/drawing/2014/main" id="{98F57ADB-96FF-40F4-9BD9-29CCBD13FDE2}"/>
              </a:ext>
            </a:extLst>
          </p:cNvPr>
          <p:cNvSpPr/>
          <p:nvPr/>
        </p:nvSpPr>
        <p:spPr>
          <a:xfrm>
            <a:off x="7334962" y="1309329"/>
            <a:ext cx="201789" cy="140703"/>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36" name="Rounded Rectangle 55">
            <a:extLst>
              <a:ext uri="{FF2B5EF4-FFF2-40B4-BE49-F238E27FC236}">
                <a16:creationId xmlns:a16="http://schemas.microsoft.com/office/drawing/2014/main" id="{4E10EE60-BAE6-4DD5-8662-15C5877D3E6B}"/>
              </a:ext>
            </a:extLst>
          </p:cNvPr>
          <p:cNvSpPr/>
          <p:nvPr/>
        </p:nvSpPr>
        <p:spPr>
          <a:xfrm>
            <a:off x="7322921" y="952134"/>
            <a:ext cx="201789" cy="127144"/>
          </a:xfrm>
          <a:prstGeom prst="roundRect">
            <a:avLst/>
          </a:prstGeom>
          <a:solidFill>
            <a:schemeClr val="accent1"/>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37" name="Rounded Rectangle 55">
            <a:extLst>
              <a:ext uri="{FF2B5EF4-FFF2-40B4-BE49-F238E27FC236}">
                <a16:creationId xmlns:a16="http://schemas.microsoft.com/office/drawing/2014/main" id="{BCAD4BCD-1280-443D-8D76-81EFAE2EE110}"/>
              </a:ext>
            </a:extLst>
          </p:cNvPr>
          <p:cNvSpPr/>
          <p:nvPr/>
        </p:nvSpPr>
        <p:spPr>
          <a:xfrm>
            <a:off x="7315543" y="1519842"/>
            <a:ext cx="240625" cy="127144"/>
          </a:xfrm>
          <a:prstGeom prst="roundRect">
            <a:avLst/>
          </a:prstGeom>
          <a:solidFill>
            <a:schemeClr val="bg1">
              <a:lumMod val="50000"/>
            </a:schemeClr>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38" name="Rounded Rectangle 55">
            <a:extLst>
              <a:ext uri="{FF2B5EF4-FFF2-40B4-BE49-F238E27FC236}">
                <a16:creationId xmlns:a16="http://schemas.microsoft.com/office/drawing/2014/main" id="{B506A9D6-A34B-4C24-9CE2-1F6928AD9EF7}"/>
              </a:ext>
            </a:extLst>
          </p:cNvPr>
          <p:cNvSpPr/>
          <p:nvPr/>
        </p:nvSpPr>
        <p:spPr>
          <a:xfrm>
            <a:off x="5808206" y="2812897"/>
            <a:ext cx="640963" cy="200832"/>
          </a:xfrm>
          <a:prstGeom prst="roundRect">
            <a:avLst/>
          </a:prstGeom>
          <a:solidFill>
            <a:schemeClr val="bg1">
              <a:lumMod val="50000"/>
            </a:schemeClr>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40" name="Rectangle 39">
            <a:extLst>
              <a:ext uri="{FF2B5EF4-FFF2-40B4-BE49-F238E27FC236}">
                <a16:creationId xmlns:a16="http://schemas.microsoft.com/office/drawing/2014/main" id="{8E6D0ECA-6755-4927-A0DF-2250F5077BD7}"/>
              </a:ext>
            </a:extLst>
          </p:cNvPr>
          <p:cNvSpPr/>
          <p:nvPr/>
        </p:nvSpPr>
        <p:spPr>
          <a:xfrm>
            <a:off x="7417650" y="3348043"/>
            <a:ext cx="1504635" cy="740262"/>
          </a:xfrm>
          <a:prstGeom prst="rect">
            <a:avLst/>
          </a:prstGeom>
          <a:solidFill>
            <a:srgbClr val="F7CB0D"/>
          </a:solidFill>
          <a:ln w="19050" cap="flat" cmpd="sng" algn="ctr">
            <a:noFill/>
            <a:prstDash val="dash"/>
          </a:ln>
          <a:effectLst/>
        </p:spPr>
        <p:txBody>
          <a:bodyPr rot="0" spcFirstLastPara="0" vertOverflow="overflow" horzOverflow="overflow" vert="horz" wrap="square" lIns="68580" tIns="34291" rIns="68580" bIns="34291" numCol="1" spcCol="0" rtlCol="0" fromWordArt="0" anchor="t" anchorCtr="0" forceAA="0" compatLnSpc="1">
            <a:prstTxWarp prst="textNoShape">
              <a:avLst/>
            </a:prstTxWarp>
            <a:noAutofit/>
          </a:bodyPr>
          <a:lstStyle/>
          <a:p>
            <a:pPr marL="0" marR="0" lvl="0" indent="0" defTabSz="713174" eaLnBrk="1" fontAlgn="auto" latinLnBrk="0" hangingPunct="1">
              <a:lnSpc>
                <a:spcPct val="100000"/>
              </a:lnSpc>
              <a:spcBef>
                <a:spcPts val="0"/>
              </a:spcBef>
              <a:spcAft>
                <a:spcPts val="0"/>
              </a:spcAft>
              <a:buClrTx/>
              <a:buSzTx/>
              <a:buFontTx/>
              <a:buNone/>
              <a:tabLst/>
              <a:defRPr/>
            </a:pPr>
            <a:r>
              <a:rPr kumimoji="0" lang="fr-FR" sz="800" i="0" u="none" strike="noStrike" kern="0" cap="none" spc="0" normalizeH="0" baseline="0" noProof="0" dirty="0">
                <a:ln>
                  <a:noFill/>
                </a:ln>
                <a:solidFill>
                  <a:srgbClr val="FFFFFF"/>
                </a:solidFill>
                <a:effectLst/>
                <a:uLnTx/>
                <a:uFillTx/>
                <a:latin typeface="Century Gothic"/>
                <a:ea typeface="+mn-ea"/>
                <a:cs typeface="+mn-cs"/>
              </a:rPr>
              <a:t>Country extranets</a:t>
            </a:r>
          </a:p>
        </p:txBody>
      </p:sp>
      <p:sp>
        <p:nvSpPr>
          <p:cNvPr id="43" name="Rectangle 42">
            <a:extLst>
              <a:ext uri="{FF2B5EF4-FFF2-40B4-BE49-F238E27FC236}">
                <a16:creationId xmlns:a16="http://schemas.microsoft.com/office/drawing/2014/main" id="{D3CF2982-194C-443A-B099-1B091072BFA5}"/>
              </a:ext>
            </a:extLst>
          </p:cNvPr>
          <p:cNvSpPr/>
          <p:nvPr/>
        </p:nvSpPr>
        <p:spPr>
          <a:xfrm>
            <a:off x="7899400" y="2740952"/>
            <a:ext cx="867957" cy="261099"/>
          </a:xfrm>
          <a:prstGeom prst="rect">
            <a:avLst/>
          </a:prstGeom>
          <a:solidFill>
            <a:schemeClr val="bg1">
              <a:lumMod val="9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b" anchorCtr="0" forceAA="0" compatLnSpc="1">
            <a:prstTxWarp prst="textNoShape">
              <a:avLst/>
            </a:prstTxWarp>
            <a:noAutofit/>
          </a:bodyPr>
          <a:lstStyle/>
          <a:p>
            <a:endParaRPr lang="fr-FR" sz="900" b="1" dirty="0">
              <a:solidFill>
                <a:schemeClr val="bg2"/>
              </a:solidFill>
            </a:endParaRPr>
          </a:p>
        </p:txBody>
      </p:sp>
      <p:sp>
        <p:nvSpPr>
          <p:cNvPr id="19" name="Isosceles Triangle 18">
            <a:extLst>
              <a:ext uri="{FF2B5EF4-FFF2-40B4-BE49-F238E27FC236}">
                <a16:creationId xmlns:a16="http://schemas.microsoft.com/office/drawing/2014/main" id="{15421C79-64FF-4D1B-AA87-4C95A65A2CF5}"/>
              </a:ext>
            </a:extLst>
          </p:cNvPr>
          <p:cNvSpPr/>
          <p:nvPr/>
        </p:nvSpPr>
        <p:spPr>
          <a:xfrm>
            <a:off x="8272723" y="2628546"/>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20" name="Isosceles Triangle 19">
            <a:extLst>
              <a:ext uri="{FF2B5EF4-FFF2-40B4-BE49-F238E27FC236}">
                <a16:creationId xmlns:a16="http://schemas.microsoft.com/office/drawing/2014/main" id="{2399270A-2245-4F40-85AB-8B04FCBED83F}"/>
              </a:ext>
            </a:extLst>
          </p:cNvPr>
          <p:cNvSpPr/>
          <p:nvPr/>
        </p:nvSpPr>
        <p:spPr>
          <a:xfrm>
            <a:off x="7444223" y="2628546"/>
            <a:ext cx="358371" cy="301784"/>
          </a:xfrm>
          <a:prstGeom prst="triangle">
            <a:avLst/>
          </a:prstGeom>
          <a:solidFill>
            <a:schemeClr val="accent1"/>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44" name="Rectangle 43">
            <a:extLst>
              <a:ext uri="{FF2B5EF4-FFF2-40B4-BE49-F238E27FC236}">
                <a16:creationId xmlns:a16="http://schemas.microsoft.com/office/drawing/2014/main" id="{65B33AD1-55E8-4252-B6B5-6F3294329189}"/>
              </a:ext>
            </a:extLst>
          </p:cNvPr>
          <p:cNvSpPr/>
          <p:nvPr/>
        </p:nvSpPr>
        <p:spPr>
          <a:xfrm>
            <a:off x="8155492" y="3716675"/>
            <a:ext cx="629588" cy="261099"/>
          </a:xfrm>
          <a:prstGeom prst="rect">
            <a:avLst/>
          </a:prstGeom>
          <a:solidFill>
            <a:schemeClr val="bg1">
              <a:lumMod val="9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b" anchorCtr="0" forceAA="0" compatLnSpc="1">
            <a:prstTxWarp prst="textNoShape">
              <a:avLst/>
            </a:prstTxWarp>
            <a:noAutofit/>
          </a:bodyPr>
          <a:lstStyle/>
          <a:p>
            <a:endParaRPr lang="fr-FR" sz="900" b="1" dirty="0">
              <a:solidFill>
                <a:schemeClr val="bg2"/>
              </a:solidFill>
            </a:endParaRPr>
          </a:p>
        </p:txBody>
      </p:sp>
      <p:sp>
        <p:nvSpPr>
          <p:cNvPr id="42" name="Isosceles Triangle 41">
            <a:extLst>
              <a:ext uri="{FF2B5EF4-FFF2-40B4-BE49-F238E27FC236}">
                <a16:creationId xmlns:a16="http://schemas.microsoft.com/office/drawing/2014/main" id="{A2188D00-2747-45D4-9AED-ACB8FFB5F87C}"/>
              </a:ext>
            </a:extLst>
          </p:cNvPr>
          <p:cNvSpPr/>
          <p:nvPr/>
        </p:nvSpPr>
        <p:spPr>
          <a:xfrm>
            <a:off x="8309415" y="3602738"/>
            <a:ext cx="358371" cy="30178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48" name="TextBox 47">
            <a:extLst>
              <a:ext uri="{FF2B5EF4-FFF2-40B4-BE49-F238E27FC236}">
                <a16:creationId xmlns:a16="http://schemas.microsoft.com/office/drawing/2014/main" id="{6EC369E7-F459-48A4-810C-1E041511F96A}"/>
              </a:ext>
            </a:extLst>
          </p:cNvPr>
          <p:cNvSpPr txBox="1"/>
          <p:nvPr/>
        </p:nvSpPr>
        <p:spPr>
          <a:xfrm>
            <a:off x="4729952" y="3930839"/>
            <a:ext cx="1572866" cy="200055"/>
          </a:xfrm>
          <a:prstGeom prst="rect">
            <a:avLst/>
          </a:prstGeom>
          <a:noFill/>
        </p:spPr>
        <p:txBody>
          <a:bodyPr wrap="none" rtlCol="0">
            <a:spAutoFit/>
          </a:bodyPr>
          <a:lstStyle/>
          <a:p>
            <a:r>
              <a:rPr lang="en-US" sz="700" dirty="0">
                <a:solidFill>
                  <a:schemeClr val="accent1"/>
                </a:solidFill>
              </a:rPr>
              <a:t>* Thales employees as customer</a:t>
            </a:r>
            <a:endParaRPr lang="nl-NL" sz="700" dirty="0" err="1">
              <a:solidFill>
                <a:schemeClr val="accent1"/>
              </a:solidFill>
            </a:endParaRPr>
          </a:p>
        </p:txBody>
      </p:sp>
      <p:sp>
        <p:nvSpPr>
          <p:cNvPr id="49" name="Rounded Rectangle 55">
            <a:extLst>
              <a:ext uri="{FF2B5EF4-FFF2-40B4-BE49-F238E27FC236}">
                <a16:creationId xmlns:a16="http://schemas.microsoft.com/office/drawing/2014/main" id="{FBD66724-B014-413E-B1A8-DECB1A1CE220}"/>
              </a:ext>
            </a:extLst>
          </p:cNvPr>
          <p:cNvSpPr/>
          <p:nvPr/>
        </p:nvSpPr>
        <p:spPr>
          <a:xfrm>
            <a:off x="5808206" y="3321470"/>
            <a:ext cx="640963" cy="200832"/>
          </a:xfrm>
          <a:prstGeom prst="roundRect">
            <a:avLst/>
          </a:prstGeom>
          <a:solidFill>
            <a:schemeClr val="bg1">
              <a:lumMod val="50000"/>
            </a:schemeClr>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50" name="Rounded Rectangle 55">
            <a:extLst>
              <a:ext uri="{FF2B5EF4-FFF2-40B4-BE49-F238E27FC236}">
                <a16:creationId xmlns:a16="http://schemas.microsoft.com/office/drawing/2014/main" id="{7C2CBD8A-C610-4EA2-9D71-1FEC694BDDA9}"/>
              </a:ext>
            </a:extLst>
          </p:cNvPr>
          <p:cNvSpPr/>
          <p:nvPr/>
        </p:nvSpPr>
        <p:spPr>
          <a:xfrm>
            <a:off x="7034589" y="2821420"/>
            <a:ext cx="212669" cy="192310"/>
          </a:xfrm>
          <a:prstGeom prst="roundRect">
            <a:avLst/>
          </a:prstGeom>
          <a:solidFill>
            <a:schemeClr val="bg1">
              <a:lumMod val="50000"/>
            </a:schemeClr>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cxnSp>
        <p:nvCxnSpPr>
          <p:cNvPr id="52" name="Straight Arrow Connector 51">
            <a:extLst>
              <a:ext uri="{FF2B5EF4-FFF2-40B4-BE49-F238E27FC236}">
                <a16:creationId xmlns:a16="http://schemas.microsoft.com/office/drawing/2014/main" id="{671434A4-A93D-47A8-AE81-9C63D15F0464}"/>
              </a:ext>
            </a:extLst>
          </p:cNvPr>
          <p:cNvCxnSpPr>
            <a:cxnSpLocks/>
            <a:stCxn id="38" idx="3"/>
            <a:endCxn id="50" idx="1"/>
          </p:cNvCxnSpPr>
          <p:nvPr/>
        </p:nvCxnSpPr>
        <p:spPr>
          <a:xfrm>
            <a:off x="6449169" y="2913313"/>
            <a:ext cx="585420" cy="4262"/>
          </a:xfrm>
          <a:prstGeom prst="straightConnector1">
            <a:avLst/>
          </a:prstGeom>
          <a:ln w="9525" cmpd="sng">
            <a:solidFill>
              <a:schemeClr val="tx2">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72C9FF5-B3C1-46F4-ADEC-A07340C82515}"/>
              </a:ext>
            </a:extLst>
          </p:cNvPr>
          <p:cNvCxnSpPr>
            <a:cxnSpLocks/>
            <a:stCxn id="38" idx="2"/>
            <a:endCxn id="49" idx="0"/>
          </p:cNvCxnSpPr>
          <p:nvPr/>
        </p:nvCxnSpPr>
        <p:spPr>
          <a:xfrm>
            <a:off x="6128688" y="3013729"/>
            <a:ext cx="0" cy="307741"/>
          </a:xfrm>
          <a:prstGeom prst="straightConnector1">
            <a:avLst/>
          </a:prstGeom>
          <a:ln w="9525" cmpd="sng">
            <a:solidFill>
              <a:schemeClr val="tx2">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F65A715E-6798-44E4-ADA2-412F8E27DB07}"/>
              </a:ext>
            </a:extLst>
          </p:cNvPr>
          <p:cNvSpPr txBox="1"/>
          <p:nvPr/>
        </p:nvSpPr>
        <p:spPr>
          <a:xfrm>
            <a:off x="6457085" y="2992826"/>
            <a:ext cx="654346" cy="200055"/>
          </a:xfrm>
          <a:prstGeom prst="rect">
            <a:avLst/>
          </a:prstGeom>
          <a:noFill/>
        </p:spPr>
        <p:txBody>
          <a:bodyPr wrap="none" rtlCol="0">
            <a:spAutoFit/>
          </a:bodyPr>
          <a:lstStyle/>
          <a:p>
            <a:r>
              <a:rPr lang="en-US" sz="700" b="1" dirty="0">
                <a:solidFill>
                  <a:schemeClr val="accent4">
                    <a:lumMod val="50000"/>
                  </a:schemeClr>
                </a:solidFill>
              </a:rPr>
              <a:t>Federation</a:t>
            </a:r>
            <a:endParaRPr lang="nl-NL" sz="700" b="1" dirty="0" err="1">
              <a:solidFill>
                <a:schemeClr val="accent4">
                  <a:lumMod val="50000"/>
                </a:schemeClr>
              </a:solidFill>
            </a:endParaRPr>
          </a:p>
        </p:txBody>
      </p:sp>
      <p:sp>
        <p:nvSpPr>
          <p:cNvPr id="59" name="TextBox 58">
            <a:extLst>
              <a:ext uri="{FF2B5EF4-FFF2-40B4-BE49-F238E27FC236}">
                <a16:creationId xmlns:a16="http://schemas.microsoft.com/office/drawing/2014/main" id="{2EC1C71F-8742-40F8-9A28-D853ABA355F2}"/>
              </a:ext>
            </a:extLst>
          </p:cNvPr>
          <p:cNvSpPr txBox="1"/>
          <p:nvPr/>
        </p:nvSpPr>
        <p:spPr>
          <a:xfrm>
            <a:off x="7507668" y="1108113"/>
            <a:ext cx="971741" cy="184666"/>
          </a:xfrm>
          <a:prstGeom prst="rect">
            <a:avLst/>
          </a:prstGeom>
          <a:noFill/>
        </p:spPr>
        <p:txBody>
          <a:bodyPr wrap="none" rtlCol="0">
            <a:spAutoFit/>
          </a:bodyPr>
          <a:lstStyle/>
          <a:p>
            <a:r>
              <a:rPr lang="en-US" sz="600" b="1" dirty="0"/>
              <a:t>Master User Directory</a:t>
            </a:r>
            <a:endParaRPr lang="nl-NL" sz="600" b="1" dirty="0" err="1"/>
          </a:p>
        </p:txBody>
      </p:sp>
      <p:sp>
        <p:nvSpPr>
          <p:cNvPr id="60" name="TextBox 59">
            <a:extLst>
              <a:ext uri="{FF2B5EF4-FFF2-40B4-BE49-F238E27FC236}">
                <a16:creationId xmlns:a16="http://schemas.microsoft.com/office/drawing/2014/main" id="{39A84535-58B0-4944-951C-CADFF33D8B0D}"/>
              </a:ext>
            </a:extLst>
          </p:cNvPr>
          <p:cNvSpPr txBox="1"/>
          <p:nvPr/>
        </p:nvSpPr>
        <p:spPr>
          <a:xfrm>
            <a:off x="7507668" y="1306507"/>
            <a:ext cx="1465466" cy="184666"/>
          </a:xfrm>
          <a:prstGeom prst="rect">
            <a:avLst/>
          </a:prstGeom>
          <a:noFill/>
        </p:spPr>
        <p:txBody>
          <a:bodyPr wrap="none" rtlCol="0">
            <a:spAutoFit/>
          </a:bodyPr>
          <a:lstStyle/>
          <a:p>
            <a:r>
              <a:rPr lang="en-US" sz="600" b="1" dirty="0"/>
              <a:t>Technical authentication directory</a:t>
            </a:r>
            <a:endParaRPr lang="nl-NL" sz="600" b="1" dirty="0" err="1"/>
          </a:p>
        </p:txBody>
      </p:sp>
      <p:sp>
        <p:nvSpPr>
          <p:cNvPr id="61" name="TextBox 60">
            <a:extLst>
              <a:ext uri="{FF2B5EF4-FFF2-40B4-BE49-F238E27FC236}">
                <a16:creationId xmlns:a16="http://schemas.microsoft.com/office/drawing/2014/main" id="{566707EB-9534-4CFB-8AB1-523122683F36}"/>
              </a:ext>
            </a:extLst>
          </p:cNvPr>
          <p:cNvSpPr txBox="1"/>
          <p:nvPr/>
        </p:nvSpPr>
        <p:spPr>
          <a:xfrm>
            <a:off x="7520423" y="1483847"/>
            <a:ext cx="1192955" cy="184666"/>
          </a:xfrm>
          <a:prstGeom prst="rect">
            <a:avLst/>
          </a:prstGeom>
          <a:noFill/>
        </p:spPr>
        <p:txBody>
          <a:bodyPr wrap="none" rtlCol="0">
            <a:spAutoFit/>
          </a:bodyPr>
          <a:lstStyle/>
          <a:p>
            <a:r>
              <a:rPr lang="en-US" sz="600" b="1" dirty="0"/>
              <a:t>Identity Provider &amp; </a:t>
            </a:r>
            <a:r>
              <a:rPr lang="en-US" sz="600" b="1" dirty="0" err="1"/>
              <a:t>webSSO</a:t>
            </a:r>
            <a:endParaRPr lang="nl-NL" sz="600" b="1" dirty="0" err="1"/>
          </a:p>
        </p:txBody>
      </p:sp>
      <p:sp>
        <p:nvSpPr>
          <p:cNvPr id="62" name="TextBox 61">
            <a:extLst>
              <a:ext uri="{FF2B5EF4-FFF2-40B4-BE49-F238E27FC236}">
                <a16:creationId xmlns:a16="http://schemas.microsoft.com/office/drawing/2014/main" id="{473C8F78-7FEC-46C5-96D9-98C70BB8BBE9}"/>
              </a:ext>
            </a:extLst>
          </p:cNvPr>
          <p:cNvSpPr txBox="1"/>
          <p:nvPr/>
        </p:nvSpPr>
        <p:spPr>
          <a:xfrm>
            <a:off x="7505807" y="926412"/>
            <a:ext cx="1455848" cy="184666"/>
          </a:xfrm>
          <a:prstGeom prst="rect">
            <a:avLst/>
          </a:prstGeom>
          <a:noFill/>
        </p:spPr>
        <p:txBody>
          <a:bodyPr wrap="none" rtlCol="0">
            <a:spAutoFit/>
          </a:bodyPr>
          <a:lstStyle/>
          <a:p>
            <a:r>
              <a:rPr lang="en-US" sz="600" b="1" dirty="0"/>
              <a:t>Governance, </a:t>
            </a:r>
            <a:r>
              <a:rPr lang="en-US" sz="600" b="1" dirty="0" err="1"/>
              <a:t>Mgmt</a:t>
            </a:r>
            <a:r>
              <a:rPr lang="en-US" sz="600" b="1" dirty="0"/>
              <a:t> &amp; Provisioning</a:t>
            </a:r>
            <a:endParaRPr lang="nl-NL" sz="600" b="1" dirty="0" err="1"/>
          </a:p>
        </p:txBody>
      </p:sp>
      <p:sp>
        <p:nvSpPr>
          <p:cNvPr id="63" name="TextBox 62">
            <a:extLst>
              <a:ext uri="{FF2B5EF4-FFF2-40B4-BE49-F238E27FC236}">
                <a16:creationId xmlns:a16="http://schemas.microsoft.com/office/drawing/2014/main" id="{891EF907-66C9-434A-820A-A255A3454C42}"/>
              </a:ext>
            </a:extLst>
          </p:cNvPr>
          <p:cNvSpPr txBox="1"/>
          <p:nvPr/>
        </p:nvSpPr>
        <p:spPr>
          <a:xfrm>
            <a:off x="2613054" y="962902"/>
            <a:ext cx="2326278" cy="200055"/>
          </a:xfrm>
          <a:prstGeom prst="rect">
            <a:avLst/>
          </a:prstGeom>
          <a:noFill/>
        </p:spPr>
        <p:txBody>
          <a:bodyPr wrap="none" rtlCol="0">
            <a:spAutoFit/>
          </a:bodyPr>
          <a:lstStyle/>
          <a:p>
            <a:r>
              <a:rPr lang="en-US" sz="700" dirty="0">
                <a:solidFill>
                  <a:schemeClr val="accent1"/>
                </a:solidFill>
              </a:rPr>
              <a:t>Thales employees / Contractors / Trusted Partners</a:t>
            </a:r>
            <a:endParaRPr lang="nl-NL" sz="700" dirty="0" err="1">
              <a:solidFill>
                <a:schemeClr val="accent1"/>
              </a:solidFill>
            </a:endParaRPr>
          </a:p>
        </p:txBody>
      </p:sp>
      <p:sp>
        <p:nvSpPr>
          <p:cNvPr id="64" name="TextBox 63">
            <a:extLst>
              <a:ext uri="{FF2B5EF4-FFF2-40B4-BE49-F238E27FC236}">
                <a16:creationId xmlns:a16="http://schemas.microsoft.com/office/drawing/2014/main" id="{F92F19B7-7166-4A25-B1B0-098A916042E7}"/>
              </a:ext>
            </a:extLst>
          </p:cNvPr>
          <p:cNvSpPr txBox="1"/>
          <p:nvPr/>
        </p:nvSpPr>
        <p:spPr>
          <a:xfrm>
            <a:off x="410494" y="1220278"/>
            <a:ext cx="495963" cy="18466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 dirty="0"/>
              <a:t>HR</a:t>
            </a:r>
            <a:endParaRPr lang="nl-NL" sz="600" dirty="0" err="1"/>
          </a:p>
        </p:txBody>
      </p:sp>
      <p:sp>
        <p:nvSpPr>
          <p:cNvPr id="65" name="TextBox 64">
            <a:extLst>
              <a:ext uri="{FF2B5EF4-FFF2-40B4-BE49-F238E27FC236}">
                <a16:creationId xmlns:a16="http://schemas.microsoft.com/office/drawing/2014/main" id="{4D827705-506E-4C06-887C-40B4057B84AF}"/>
              </a:ext>
            </a:extLst>
          </p:cNvPr>
          <p:cNvSpPr txBox="1"/>
          <p:nvPr/>
        </p:nvSpPr>
        <p:spPr>
          <a:xfrm>
            <a:off x="426548" y="3440640"/>
            <a:ext cx="519999" cy="184666"/>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600" dirty="0"/>
              <a:t>CBU/TDF</a:t>
            </a:r>
            <a:endParaRPr lang="nl-NL" sz="600" dirty="0" err="1"/>
          </a:p>
        </p:txBody>
      </p:sp>
      <p:cxnSp>
        <p:nvCxnSpPr>
          <p:cNvPr id="68" name="Straight Arrow Connector 67">
            <a:extLst>
              <a:ext uri="{FF2B5EF4-FFF2-40B4-BE49-F238E27FC236}">
                <a16:creationId xmlns:a16="http://schemas.microsoft.com/office/drawing/2014/main" id="{962E5028-E66F-4806-8506-21AC865E1556}"/>
              </a:ext>
            </a:extLst>
          </p:cNvPr>
          <p:cNvCxnSpPr>
            <a:stCxn id="64" idx="3"/>
          </p:cNvCxnSpPr>
          <p:nvPr/>
        </p:nvCxnSpPr>
        <p:spPr>
          <a:xfrm flipV="1">
            <a:off x="906457" y="1302979"/>
            <a:ext cx="294590" cy="9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67831B11-5A09-43A7-95E2-F3370938F6B5}"/>
              </a:ext>
            </a:extLst>
          </p:cNvPr>
          <p:cNvCxnSpPr/>
          <p:nvPr/>
        </p:nvCxnSpPr>
        <p:spPr>
          <a:xfrm flipV="1">
            <a:off x="950585" y="3516758"/>
            <a:ext cx="294590" cy="9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1B784DCC-5E2F-4A1A-AE31-444FE907C13F}"/>
              </a:ext>
            </a:extLst>
          </p:cNvPr>
          <p:cNvSpPr txBox="1"/>
          <p:nvPr/>
        </p:nvSpPr>
        <p:spPr>
          <a:xfrm>
            <a:off x="5813968" y="2284575"/>
            <a:ext cx="290464" cy="307777"/>
          </a:xfrm>
          <a:prstGeom prst="rect">
            <a:avLst/>
          </a:prstGeom>
          <a:noFill/>
        </p:spPr>
        <p:txBody>
          <a:bodyPr wrap="none" rtlCol="0">
            <a:spAutoFit/>
          </a:bodyPr>
          <a:lstStyle/>
          <a:p>
            <a:r>
              <a:rPr lang="en-US" sz="1400" dirty="0"/>
              <a:t>?</a:t>
            </a:r>
            <a:endParaRPr lang="nl-NL" sz="1400" dirty="0" err="1"/>
          </a:p>
        </p:txBody>
      </p:sp>
      <p:sp>
        <p:nvSpPr>
          <p:cNvPr id="73" name="Rounded Rectangle 55">
            <a:extLst>
              <a:ext uri="{FF2B5EF4-FFF2-40B4-BE49-F238E27FC236}">
                <a16:creationId xmlns:a16="http://schemas.microsoft.com/office/drawing/2014/main" id="{17FF273F-A2BF-4CF3-A2F5-CD40E3F45DF1}"/>
              </a:ext>
            </a:extLst>
          </p:cNvPr>
          <p:cNvSpPr/>
          <p:nvPr/>
        </p:nvSpPr>
        <p:spPr>
          <a:xfrm>
            <a:off x="7319190" y="1706723"/>
            <a:ext cx="240625" cy="127144"/>
          </a:xfrm>
          <a:prstGeom prst="roundRect">
            <a:avLst/>
          </a:prstGeom>
          <a:solidFill>
            <a:schemeClr val="accent6"/>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74" name="Rounded Rectangle 55">
            <a:extLst>
              <a:ext uri="{FF2B5EF4-FFF2-40B4-BE49-F238E27FC236}">
                <a16:creationId xmlns:a16="http://schemas.microsoft.com/office/drawing/2014/main" id="{8A4F46E0-6F2F-46EF-A118-F43A7BB013E4}"/>
              </a:ext>
            </a:extLst>
          </p:cNvPr>
          <p:cNvSpPr/>
          <p:nvPr/>
        </p:nvSpPr>
        <p:spPr>
          <a:xfrm>
            <a:off x="7318351" y="1877950"/>
            <a:ext cx="240625" cy="127144"/>
          </a:xfrm>
          <a:prstGeom prst="roundRect">
            <a:avLst/>
          </a:prstGeom>
          <a:solidFill>
            <a:srgbClr val="00B0F0"/>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75" name="TextBox 74">
            <a:extLst>
              <a:ext uri="{FF2B5EF4-FFF2-40B4-BE49-F238E27FC236}">
                <a16:creationId xmlns:a16="http://schemas.microsoft.com/office/drawing/2014/main" id="{7816B3F8-FBF8-4B52-8CB5-4986546CB3F2}"/>
              </a:ext>
            </a:extLst>
          </p:cNvPr>
          <p:cNvSpPr txBox="1"/>
          <p:nvPr/>
        </p:nvSpPr>
        <p:spPr>
          <a:xfrm>
            <a:off x="7524710" y="1668513"/>
            <a:ext cx="734496" cy="184666"/>
          </a:xfrm>
          <a:prstGeom prst="rect">
            <a:avLst/>
          </a:prstGeom>
          <a:noFill/>
        </p:spPr>
        <p:txBody>
          <a:bodyPr wrap="none" rtlCol="0">
            <a:spAutoFit/>
          </a:bodyPr>
          <a:lstStyle/>
          <a:p>
            <a:r>
              <a:rPr lang="en-US" sz="600" b="1" dirty="0"/>
              <a:t>Web/App MFA</a:t>
            </a:r>
            <a:endParaRPr lang="nl-NL" sz="600" b="1" dirty="0" err="1"/>
          </a:p>
        </p:txBody>
      </p:sp>
      <p:sp>
        <p:nvSpPr>
          <p:cNvPr id="76" name="TextBox 75">
            <a:extLst>
              <a:ext uri="{FF2B5EF4-FFF2-40B4-BE49-F238E27FC236}">
                <a16:creationId xmlns:a16="http://schemas.microsoft.com/office/drawing/2014/main" id="{7DD2C36A-448E-4E05-A8DC-C4D77888FAAA}"/>
              </a:ext>
            </a:extLst>
          </p:cNvPr>
          <p:cNvSpPr txBox="1"/>
          <p:nvPr/>
        </p:nvSpPr>
        <p:spPr>
          <a:xfrm>
            <a:off x="7532981" y="1843416"/>
            <a:ext cx="675185" cy="184666"/>
          </a:xfrm>
          <a:prstGeom prst="rect">
            <a:avLst/>
          </a:prstGeom>
          <a:noFill/>
        </p:spPr>
        <p:txBody>
          <a:bodyPr wrap="none" rtlCol="0">
            <a:spAutoFit/>
          </a:bodyPr>
          <a:lstStyle/>
          <a:p>
            <a:r>
              <a:rPr lang="en-US" sz="600" b="1" dirty="0"/>
              <a:t>Desktop MFA</a:t>
            </a:r>
            <a:endParaRPr lang="nl-NL" sz="600" b="1" dirty="0" err="1"/>
          </a:p>
        </p:txBody>
      </p:sp>
      <p:sp>
        <p:nvSpPr>
          <p:cNvPr id="77" name="Rounded Rectangle 55">
            <a:extLst>
              <a:ext uri="{FF2B5EF4-FFF2-40B4-BE49-F238E27FC236}">
                <a16:creationId xmlns:a16="http://schemas.microsoft.com/office/drawing/2014/main" id="{8ABA9361-C4B5-4190-8267-3B9D7C8E712B}"/>
              </a:ext>
            </a:extLst>
          </p:cNvPr>
          <p:cNvSpPr/>
          <p:nvPr/>
        </p:nvSpPr>
        <p:spPr>
          <a:xfrm>
            <a:off x="5856483" y="3357702"/>
            <a:ext cx="240625" cy="127144"/>
          </a:xfrm>
          <a:prstGeom prst="roundRect">
            <a:avLst/>
          </a:prstGeom>
          <a:solidFill>
            <a:schemeClr val="accent6"/>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78" name="Rounded Rectangle 55">
            <a:extLst>
              <a:ext uri="{FF2B5EF4-FFF2-40B4-BE49-F238E27FC236}">
                <a16:creationId xmlns:a16="http://schemas.microsoft.com/office/drawing/2014/main" id="{3DFBE68F-32D8-4AB7-AEA8-AA71FE869431}"/>
              </a:ext>
            </a:extLst>
          </p:cNvPr>
          <p:cNvSpPr/>
          <p:nvPr/>
        </p:nvSpPr>
        <p:spPr>
          <a:xfrm>
            <a:off x="5854827" y="2848581"/>
            <a:ext cx="240625" cy="127144"/>
          </a:xfrm>
          <a:prstGeom prst="roundRect">
            <a:avLst/>
          </a:prstGeom>
          <a:solidFill>
            <a:schemeClr val="accent6"/>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79" name="Rounded Rectangle 55">
            <a:extLst>
              <a:ext uri="{FF2B5EF4-FFF2-40B4-BE49-F238E27FC236}">
                <a16:creationId xmlns:a16="http://schemas.microsoft.com/office/drawing/2014/main" id="{099DE2FC-ECBA-455D-8A5C-8DE73F78CB3C}"/>
              </a:ext>
            </a:extLst>
          </p:cNvPr>
          <p:cNvSpPr/>
          <p:nvPr/>
        </p:nvSpPr>
        <p:spPr>
          <a:xfrm>
            <a:off x="3316875" y="1657148"/>
            <a:ext cx="240625" cy="127144"/>
          </a:xfrm>
          <a:prstGeom prst="roundRect">
            <a:avLst/>
          </a:prstGeom>
          <a:solidFill>
            <a:srgbClr val="00B0F0"/>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80" name="Isosceles Triangle 79">
            <a:extLst>
              <a:ext uri="{FF2B5EF4-FFF2-40B4-BE49-F238E27FC236}">
                <a16:creationId xmlns:a16="http://schemas.microsoft.com/office/drawing/2014/main" id="{C7F2DAA4-5022-4D13-A075-9B50FD438993}"/>
              </a:ext>
            </a:extLst>
          </p:cNvPr>
          <p:cNvSpPr/>
          <p:nvPr/>
        </p:nvSpPr>
        <p:spPr>
          <a:xfrm>
            <a:off x="7914352" y="3532973"/>
            <a:ext cx="358371" cy="301784"/>
          </a:xfrm>
          <a:prstGeom prst="triangle">
            <a:avLst/>
          </a:prstGeom>
          <a:solidFill>
            <a:schemeClr val="accent1"/>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fr-FR" b="1" dirty="0"/>
          </a:p>
        </p:txBody>
      </p:sp>
      <p:sp>
        <p:nvSpPr>
          <p:cNvPr id="81" name="TextBox 80">
            <a:extLst>
              <a:ext uri="{FF2B5EF4-FFF2-40B4-BE49-F238E27FC236}">
                <a16:creationId xmlns:a16="http://schemas.microsoft.com/office/drawing/2014/main" id="{833EBF83-6A3A-44EB-9225-514CAB34CF2D}"/>
              </a:ext>
            </a:extLst>
          </p:cNvPr>
          <p:cNvSpPr txBox="1"/>
          <p:nvPr/>
        </p:nvSpPr>
        <p:spPr>
          <a:xfrm>
            <a:off x="7482947" y="2692988"/>
            <a:ext cx="290464" cy="307777"/>
          </a:xfrm>
          <a:prstGeom prst="rect">
            <a:avLst/>
          </a:prstGeom>
          <a:noFill/>
        </p:spPr>
        <p:txBody>
          <a:bodyPr wrap="none" rtlCol="0">
            <a:spAutoFit/>
          </a:bodyPr>
          <a:lstStyle/>
          <a:p>
            <a:r>
              <a:rPr lang="en-US" sz="1400" dirty="0"/>
              <a:t>?</a:t>
            </a:r>
            <a:endParaRPr lang="nl-NL" sz="1400" dirty="0" err="1"/>
          </a:p>
        </p:txBody>
      </p:sp>
      <p:sp>
        <p:nvSpPr>
          <p:cNvPr id="82" name="TextBox 81">
            <a:extLst>
              <a:ext uri="{FF2B5EF4-FFF2-40B4-BE49-F238E27FC236}">
                <a16:creationId xmlns:a16="http://schemas.microsoft.com/office/drawing/2014/main" id="{B457262A-CD1D-470E-A622-181FF08AAF5B}"/>
              </a:ext>
            </a:extLst>
          </p:cNvPr>
          <p:cNvSpPr txBox="1"/>
          <p:nvPr/>
        </p:nvSpPr>
        <p:spPr>
          <a:xfrm>
            <a:off x="7962490" y="3578401"/>
            <a:ext cx="290464" cy="307777"/>
          </a:xfrm>
          <a:prstGeom prst="rect">
            <a:avLst/>
          </a:prstGeom>
          <a:noFill/>
        </p:spPr>
        <p:txBody>
          <a:bodyPr wrap="none" rtlCol="0">
            <a:spAutoFit/>
          </a:bodyPr>
          <a:lstStyle/>
          <a:p>
            <a:r>
              <a:rPr lang="en-US" sz="1400" dirty="0"/>
              <a:t>?</a:t>
            </a:r>
            <a:endParaRPr lang="nl-NL" sz="1400" dirty="0" err="1"/>
          </a:p>
        </p:txBody>
      </p:sp>
      <p:sp>
        <p:nvSpPr>
          <p:cNvPr id="83" name="Rounded Rectangle 55">
            <a:extLst>
              <a:ext uri="{FF2B5EF4-FFF2-40B4-BE49-F238E27FC236}">
                <a16:creationId xmlns:a16="http://schemas.microsoft.com/office/drawing/2014/main" id="{C8B0C237-FA29-4E3C-8D18-0F0E4DDAB806}"/>
              </a:ext>
            </a:extLst>
          </p:cNvPr>
          <p:cNvSpPr/>
          <p:nvPr/>
        </p:nvSpPr>
        <p:spPr>
          <a:xfrm>
            <a:off x="7482947" y="3565703"/>
            <a:ext cx="358371" cy="192310"/>
          </a:xfrm>
          <a:prstGeom prst="roundRect">
            <a:avLst/>
          </a:prstGeom>
          <a:solidFill>
            <a:schemeClr val="bg1">
              <a:lumMod val="50000"/>
            </a:schemeClr>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84" name="Rounded Rectangle 55">
            <a:extLst>
              <a:ext uri="{FF2B5EF4-FFF2-40B4-BE49-F238E27FC236}">
                <a16:creationId xmlns:a16="http://schemas.microsoft.com/office/drawing/2014/main" id="{BF687647-4AE5-4F3F-8530-6AB3565BAC7F}"/>
              </a:ext>
            </a:extLst>
          </p:cNvPr>
          <p:cNvSpPr/>
          <p:nvPr/>
        </p:nvSpPr>
        <p:spPr>
          <a:xfrm>
            <a:off x="7529721" y="3598608"/>
            <a:ext cx="153549" cy="87088"/>
          </a:xfrm>
          <a:prstGeom prst="roundRect">
            <a:avLst/>
          </a:prstGeom>
          <a:solidFill>
            <a:schemeClr val="accent6"/>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85" name="TextBox 84">
            <a:extLst>
              <a:ext uri="{FF2B5EF4-FFF2-40B4-BE49-F238E27FC236}">
                <a16:creationId xmlns:a16="http://schemas.microsoft.com/office/drawing/2014/main" id="{4BDFD7FB-68B6-4EC2-8E2B-16FCA1619E21}"/>
              </a:ext>
            </a:extLst>
          </p:cNvPr>
          <p:cNvSpPr txBox="1"/>
          <p:nvPr/>
        </p:nvSpPr>
        <p:spPr>
          <a:xfrm>
            <a:off x="6644557" y="4162872"/>
            <a:ext cx="593432" cy="200055"/>
          </a:xfrm>
          <a:prstGeom prst="rect">
            <a:avLst/>
          </a:prstGeom>
          <a:noFill/>
        </p:spPr>
        <p:txBody>
          <a:bodyPr wrap="none" rtlCol="0">
            <a:spAutoFit/>
          </a:bodyPr>
          <a:lstStyle/>
          <a:p>
            <a:r>
              <a:rPr lang="en-US" sz="700" dirty="0">
                <a:solidFill>
                  <a:schemeClr val="accent4">
                    <a:lumMod val="50000"/>
                  </a:schemeClr>
                </a:solidFill>
              </a:rPr>
              <a:t>customer</a:t>
            </a:r>
            <a:endParaRPr lang="nl-NL" sz="700" dirty="0" err="1">
              <a:solidFill>
                <a:schemeClr val="accent4">
                  <a:lumMod val="50000"/>
                </a:schemeClr>
              </a:solidFill>
            </a:endParaRPr>
          </a:p>
        </p:txBody>
      </p:sp>
      <p:pic>
        <p:nvPicPr>
          <p:cNvPr id="86" name="Picture 85">
            <a:extLst>
              <a:ext uri="{FF2B5EF4-FFF2-40B4-BE49-F238E27FC236}">
                <a16:creationId xmlns:a16="http://schemas.microsoft.com/office/drawing/2014/main" id="{C6B7793C-938C-4815-BF69-96DAF3D7F873}"/>
              </a:ext>
            </a:extLst>
          </p:cNvPr>
          <p:cNvPicPr>
            <a:picLocks noChangeAspect="1"/>
          </p:cNvPicPr>
          <p:nvPr/>
        </p:nvPicPr>
        <p:blipFill>
          <a:blip r:embed="rId2"/>
          <a:stretch>
            <a:fillRect/>
          </a:stretch>
        </p:blipFill>
        <p:spPr>
          <a:xfrm>
            <a:off x="6797747" y="3942609"/>
            <a:ext cx="317372" cy="265146"/>
          </a:xfrm>
          <a:prstGeom prst="rect">
            <a:avLst/>
          </a:prstGeom>
        </p:spPr>
      </p:pic>
      <p:cxnSp>
        <p:nvCxnSpPr>
          <p:cNvPr id="88" name="Straight Arrow Connector 87">
            <a:extLst>
              <a:ext uri="{FF2B5EF4-FFF2-40B4-BE49-F238E27FC236}">
                <a16:creationId xmlns:a16="http://schemas.microsoft.com/office/drawing/2014/main" id="{74BF3295-D0EE-4F9E-B995-99CD51A3D8FA}"/>
              </a:ext>
            </a:extLst>
          </p:cNvPr>
          <p:cNvCxnSpPr>
            <a:cxnSpLocks/>
            <a:stCxn id="86" idx="0"/>
          </p:cNvCxnSpPr>
          <p:nvPr/>
        </p:nvCxnSpPr>
        <p:spPr>
          <a:xfrm flipH="1" flipV="1">
            <a:off x="6430543" y="3497681"/>
            <a:ext cx="525890" cy="444928"/>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669BE441-6089-4A12-ADAA-67D7B55BF808}"/>
              </a:ext>
            </a:extLst>
          </p:cNvPr>
          <p:cNvCxnSpPr>
            <a:cxnSpLocks/>
            <a:stCxn id="86" idx="0"/>
            <a:endCxn id="83" idx="1"/>
          </p:cNvCxnSpPr>
          <p:nvPr/>
        </p:nvCxnSpPr>
        <p:spPr>
          <a:xfrm flipV="1">
            <a:off x="6956433" y="3661858"/>
            <a:ext cx="526514" cy="280751"/>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Rounded Rectangle 55">
            <a:extLst>
              <a:ext uri="{FF2B5EF4-FFF2-40B4-BE49-F238E27FC236}">
                <a16:creationId xmlns:a16="http://schemas.microsoft.com/office/drawing/2014/main" id="{72BE970E-E107-4959-A7BA-C7832C2AF3C7}"/>
              </a:ext>
            </a:extLst>
          </p:cNvPr>
          <p:cNvSpPr/>
          <p:nvPr/>
        </p:nvSpPr>
        <p:spPr>
          <a:xfrm>
            <a:off x="7948755" y="2782593"/>
            <a:ext cx="240625" cy="127144"/>
          </a:xfrm>
          <a:prstGeom prst="roundRect">
            <a:avLst/>
          </a:prstGeom>
          <a:solidFill>
            <a:srgbClr val="00B0F0"/>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
        <p:nvSpPr>
          <p:cNvPr id="97" name="TextBox 96">
            <a:extLst>
              <a:ext uri="{FF2B5EF4-FFF2-40B4-BE49-F238E27FC236}">
                <a16:creationId xmlns:a16="http://schemas.microsoft.com/office/drawing/2014/main" id="{DAE43C50-A8EB-4E40-A9F3-DD7F061B63F6}"/>
              </a:ext>
            </a:extLst>
          </p:cNvPr>
          <p:cNvSpPr txBox="1"/>
          <p:nvPr/>
        </p:nvSpPr>
        <p:spPr>
          <a:xfrm>
            <a:off x="2644332" y="3291207"/>
            <a:ext cx="1107996" cy="200055"/>
          </a:xfrm>
          <a:prstGeom prst="rect">
            <a:avLst/>
          </a:prstGeom>
          <a:noFill/>
        </p:spPr>
        <p:txBody>
          <a:bodyPr wrap="none" rtlCol="0">
            <a:spAutoFit/>
          </a:bodyPr>
          <a:lstStyle/>
          <a:p>
            <a:r>
              <a:rPr lang="en-US" sz="700" dirty="0">
                <a:solidFill>
                  <a:schemeClr val="accent1"/>
                </a:solidFill>
              </a:rPr>
              <a:t>Customers / Externals</a:t>
            </a:r>
          </a:p>
        </p:txBody>
      </p:sp>
      <p:sp>
        <p:nvSpPr>
          <p:cNvPr id="100" name="TextBox 99">
            <a:extLst>
              <a:ext uri="{FF2B5EF4-FFF2-40B4-BE49-F238E27FC236}">
                <a16:creationId xmlns:a16="http://schemas.microsoft.com/office/drawing/2014/main" id="{5E208CF0-0D15-43E3-9640-6630802CE8F3}"/>
              </a:ext>
            </a:extLst>
          </p:cNvPr>
          <p:cNvSpPr txBox="1"/>
          <p:nvPr/>
        </p:nvSpPr>
        <p:spPr>
          <a:xfrm>
            <a:off x="7646331" y="3068604"/>
            <a:ext cx="1374094" cy="184666"/>
          </a:xfrm>
          <a:prstGeom prst="rect">
            <a:avLst/>
          </a:prstGeom>
          <a:noFill/>
        </p:spPr>
        <p:txBody>
          <a:bodyPr wrap="none" rtlCol="0">
            <a:spAutoFit/>
          </a:bodyPr>
          <a:lstStyle/>
          <a:p>
            <a:r>
              <a:rPr lang="nl-NL" sz="600" dirty="0" err="1"/>
              <a:t>Decentralized</a:t>
            </a:r>
            <a:r>
              <a:rPr lang="nl-NL" sz="600" dirty="0"/>
              <a:t> </a:t>
            </a:r>
            <a:r>
              <a:rPr lang="nl-NL" sz="600" dirty="0" err="1"/>
              <a:t>federative</a:t>
            </a:r>
            <a:r>
              <a:rPr lang="nl-NL" sz="600" dirty="0"/>
              <a:t> model</a:t>
            </a:r>
          </a:p>
        </p:txBody>
      </p:sp>
      <p:sp>
        <p:nvSpPr>
          <p:cNvPr id="101" name="TextBox 100">
            <a:extLst>
              <a:ext uri="{FF2B5EF4-FFF2-40B4-BE49-F238E27FC236}">
                <a16:creationId xmlns:a16="http://schemas.microsoft.com/office/drawing/2014/main" id="{792EB5CB-096F-444F-9E80-52A926ABE4FE}"/>
              </a:ext>
            </a:extLst>
          </p:cNvPr>
          <p:cNvSpPr txBox="1"/>
          <p:nvPr/>
        </p:nvSpPr>
        <p:spPr>
          <a:xfrm>
            <a:off x="8069067" y="38717"/>
            <a:ext cx="958917" cy="307777"/>
          </a:xfrm>
          <a:prstGeom prst="rect">
            <a:avLst/>
          </a:prstGeom>
          <a:noFill/>
        </p:spPr>
        <p:txBody>
          <a:bodyPr wrap="none" rtlCol="0">
            <a:spAutoFit/>
          </a:bodyPr>
          <a:lstStyle/>
          <a:p>
            <a:r>
              <a:rPr lang="en-US" sz="1400" dirty="0">
                <a:solidFill>
                  <a:srgbClr val="FF0000"/>
                </a:solidFill>
              </a:rPr>
              <a:t>RT DRAFT</a:t>
            </a:r>
            <a:endParaRPr lang="nl-NL" sz="1400" dirty="0" err="1">
              <a:solidFill>
                <a:srgbClr val="FF0000"/>
              </a:solidFill>
            </a:endParaRPr>
          </a:p>
        </p:txBody>
      </p:sp>
      <p:cxnSp>
        <p:nvCxnSpPr>
          <p:cNvPr id="21" name="Straight Arrow Connector 20">
            <a:extLst>
              <a:ext uri="{FF2B5EF4-FFF2-40B4-BE49-F238E27FC236}">
                <a16:creationId xmlns:a16="http://schemas.microsoft.com/office/drawing/2014/main" id="{50C5DE36-5220-427D-B0DC-1C803AB031A4}"/>
              </a:ext>
            </a:extLst>
          </p:cNvPr>
          <p:cNvCxnSpPr>
            <a:cxnSpLocks/>
          </p:cNvCxnSpPr>
          <p:nvPr/>
        </p:nvCxnSpPr>
        <p:spPr>
          <a:xfrm>
            <a:off x="2780365" y="1346901"/>
            <a:ext cx="117592" cy="349684"/>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9D55FBCD-CB24-4C0B-9F9D-C0910978C3B9}"/>
              </a:ext>
            </a:extLst>
          </p:cNvPr>
          <p:cNvCxnSpPr>
            <a:cxnSpLocks/>
            <a:endCxn id="10" idx="2"/>
          </p:cNvCxnSpPr>
          <p:nvPr/>
        </p:nvCxnSpPr>
        <p:spPr>
          <a:xfrm>
            <a:off x="2790477" y="1354267"/>
            <a:ext cx="2966626" cy="239564"/>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3AE487DB-F24A-4DE2-92E7-ABF8C6C4B5DA}"/>
              </a:ext>
            </a:extLst>
          </p:cNvPr>
          <p:cNvCxnSpPr>
            <a:cxnSpLocks/>
          </p:cNvCxnSpPr>
          <p:nvPr/>
        </p:nvCxnSpPr>
        <p:spPr>
          <a:xfrm>
            <a:off x="2780365" y="1354267"/>
            <a:ext cx="2770944" cy="572989"/>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942BDB64-BF79-49F4-A15A-0A3A2511ADBF}"/>
              </a:ext>
            </a:extLst>
          </p:cNvPr>
          <p:cNvCxnSpPr>
            <a:cxnSpLocks/>
          </p:cNvCxnSpPr>
          <p:nvPr/>
        </p:nvCxnSpPr>
        <p:spPr>
          <a:xfrm>
            <a:off x="1837188" y="1412227"/>
            <a:ext cx="0" cy="1965540"/>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55C40C17-7840-4F49-AEFD-BB0E6A6AD75F}"/>
              </a:ext>
            </a:extLst>
          </p:cNvPr>
          <p:cNvCxnSpPr>
            <a:cxnSpLocks/>
            <a:endCxn id="28" idx="1"/>
          </p:cNvCxnSpPr>
          <p:nvPr/>
        </p:nvCxnSpPr>
        <p:spPr>
          <a:xfrm>
            <a:off x="2795506" y="3634471"/>
            <a:ext cx="192045" cy="176696"/>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78D2FF93-1B25-4E63-AB39-784889A899E8}"/>
              </a:ext>
            </a:extLst>
          </p:cNvPr>
          <p:cNvCxnSpPr>
            <a:cxnSpLocks/>
            <a:stCxn id="25" idx="5"/>
          </p:cNvCxnSpPr>
          <p:nvPr/>
        </p:nvCxnSpPr>
        <p:spPr>
          <a:xfrm>
            <a:off x="2710643" y="3497679"/>
            <a:ext cx="3151155" cy="433160"/>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04253C39-F7CD-439E-8C0D-8F14A3127E56}"/>
              </a:ext>
            </a:extLst>
          </p:cNvPr>
          <p:cNvCxnSpPr>
            <a:cxnSpLocks/>
          </p:cNvCxnSpPr>
          <p:nvPr/>
        </p:nvCxnSpPr>
        <p:spPr>
          <a:xfrm>
            <a:off x="1899818" y="3526390"/>
            <a:ext cx="551315" cy="2895"/>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8F5DD0BD-0129-4B0E-9239-65CF3DD913BF}"/>
              </a:ext>
            </a:extLst>
          </p:cNvPr>
          <p:cNvCxnSpPr>
            <a:cxnSpLocks/>
          </p:cNvCxnSpPr>
          <p:nvPr/>
        </p:nvCxnSpPr>
        <p:spPr>
          <a:xfrm>
            <a:off x="1903806" y="1309329"/>
            <a:ext cx="551315" cy="2895"/>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8ACE67AA-0F98-4D68-BA92-E1D23C9C1174}"/>
              </a:ext>
            </a:extLst>
          </p:cNvPr>
          <p:cNvCxnSpPr>
            <a:cxnSpLocks/>
          </p:cNvCxnSpPr>
          <p:nvPr/>
        </p:nvCxnSpPr>
        <p:spPr>
          <a:xfrm>
            <a:off x="7312843" y="2109259"/>
            <a:ext cx="261902" cy="10136"/>
          </a:xfrm>
          <a:prstGeom prst="straightConnector1">
            <a:avLst/>
          </a:prstGeom>
          <a:ln w="9525"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EE72DEF8-D285-4253-AE54-33949742FD48}"/>
              </a:ext>
            </a:extLst>
          </p:cNvPr>
          <p:cNvSpPr txBox="1"/>
          <p:nvPr/>
        </p:nvSpPr>
        <p:spPr>
          <a:xfrm>
            <a:off x="7538153" y="2021412"/>
            <a:ext cx="1080745" cy="184666"/>
          </a:xfrm>
          <a:prstGeom prst="rect">
            <a:avLst/>
          </a:prstGeom>
          <a:noFill/>
        </p:spPr>
        <p:txBody>
          <a:bodyPr wrap="none" rtlCol="0">
            <a:spAutoFit/>
          </a:bodyPr>
          <a:lstStyle/>
          <a:p>
            <a:r>
              <a:rPr lang="en-US" sz="600" b="1" dirty="0"/>
              <a:t>Master provisioning flow</a:t>
            </a:r>
            <a:endParaRPr lang="nl-NL" sz="600" b="1" dirty="0" err="1"/>
          </a:p>
        </p:txBody>
      </p:sp>
      <p:sp>
        <p:nvSpPr>
          <p:cNvPr id="110" name="Rounded Rectangle 55">
            <a:extLst>
              <a:ext uri="{FF2B5EF4-FFF2-40B4-BE49-F238E27FC236}">
                <a16:creationId xmlns:a16="http://schemas.microsoft.com/office/drawing/2014/main" id="{0664AE2E-73CA-4902-AFC5-ADF903D8BE69}"/>
              </a:ext>
            </a:extLst>
          </p:cNvPr>
          <p:cNvSpPr/>
          <p:nvPr/>
        </p:nvSpPr>
        <p:spPr>
          <a:xfrm>
            <a:off x="6761458" y="3334869"/>
            <a:ext cx="404629" cy="200832"/>
          </a:xfrm>
          <a:prstGeom prst="roundRect">
            <a:avLst/>
          </a:prstGeom>
          <a:solidFill>
            <a:schemeClr val="bg1">
              <a:lumMod val="50000"/>
            </a:schemeClr>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cxnSp>
        <p:nvCxnSpPr>
          <p:cNvPr id="111" name="Straight Arrow Connector 110">
            <a:extLst>
              <a:ext uri="{FF2B5EF4-FFF2-40B4-BE49-F238E27FC236}">
                <a16:creationId xmlns:a16="http://schemas.microsoft.com/office/drawing/2014/main" id="{10639A95-AB8C-4C83-86D3-A09F191FF0FE}"/>
              </a:ext>
            </a:extLst>
          </p:cNvPr>
          <p:cNvCxnSpPr>
            <a:cxnSpLocks/>
            <a:endCxn id="110" idx="1"/>
          </p:cNvCxnSpPr>
          <p:nvPr/>
        </p:nvCxnSpPr>
        <p:spPr>
          <a:xfrm>
            <a:off x="6449169" y="3421567"/>
            <a:ext cx="312289" cy="13718"/>
          </a:xfrm>
          <a:prstGeom prst="straightConnector1">
            <a:avLst/>
          </a:prstGeom>
          <a:ln w="9525" cmpd="sng">
            <a:solidFill>
              <a:schemeClr val="tx2">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17E173EF-741E-42CA-A82C-D21C240A7A09}"/>
              </a:ext>
            </a:extLst>
          </p:cNvPr>
          <p:cNvSpPr txBox="1"/>
          <p:nvPr/>
        </p:nvSpPr>
        <p:spPr>
          <a:xfrm>
            <a:off x="6726132" y="3177712"/>
            <a:ext cx="684803" cy="200055"/>
          </a:xfrm>
          <a:prstGeom prst="rect">
            <a:avLst/>
          </a:prstGeom>
          <a:noFill/>
        </p:spPr>
        <p:txBody>
          <a:bodyPr wrap="none" rtlCol="0">
            <a:spAutoFit/>
          </a:bodyPr>
          <a:lstStyle/>
          <a:p>
            <a:r>
              <a:rPr lang="en-US" sz="700" dirty="0">
                <a:solidFill>
                  <a:schemeClr val="accent4">
                    <a:lumMod val="50000"/>
                  </a:schemeClr>
                </a:solidFill>
              </a:rPr>
              <a:t>External </a:t>
            </a:r>
            <a:r>
              <a:rPr lang="en-US" sz="700" dirty="0" err="1">
                <a:solidFill>
                  <a:schemeClr val="accent4">
                    <a:lumMod val="50000"/>
                  </a:schemeClr>
                </a:solidFill>
              </a:rPr>
              <a:t>IdP</a:t>
            </a:r>
            <a:endParaRPr lang="nl-NL" sz="700" dirty="0" err="1">
              <a:solidFill>
                <a:schemeClr val="accent4">
                  <a:lumMod val="50000"/>
                </a:schemeClr>
              </a:solidFill>
            </a:endParaRPr>
          </a:p>
        </p:txBody>
      </p:sp>
      <p:cxnSp>
        <p:nvCxnSpPr>
          <p:cNvPr id="116" name="Straight Arrow Connector 115">
            <a:extLst>
              <a:ext uri="{FF2B5EF4-FFF2-40B4-BE49-F238E27FC236}">
                <a16:creationId xmlns:a16="http://schemas.microsoft.com/office/drawing/2014/main" id="{D120A992-C97D-491B-B43A-2FE593AF4C02}"/>
              </a:ext>
            </a:extLst>
          </p:cNvPr>
          <p:cNvCxnSpPr>
            <a:cxnSpLocks/>
            <a:stCxn id="86" idx="0"/>
            <a:endCxn id="110" idx="2"/>
          </p:cNvCxnSpPr>
          <p:nvPr/>
        </p:nvCxnSpPr>
        <p:spPr>
          <a:xfrm flipV="1">
            <a:off x="6956433" y="3535701"/>
            <a:ext cx="7340" cy="406908"/>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148E027D-A393-49ED-A44C-9E4DF9A3C29F}"/>
              </a:ext>
            </a:extLst>
          </p:cNvPr>
          <p:cNvCxnSpPr>
            <a:cxnSpLocks/>
          </p:cNvCxnSpPr>
          <p:nvPr/>
        </p:nvCxnSpPr>
        <p:spPr>
          <a:xfrm>
            <a:off x="6302819" y="2975725"/>
            <a:ext cx="506777" cy="381977"/>
          </a:xfrm>
          <a:prstGeom prst="straightConnector1">
            <a:avLst/>
          </a:prstGeom>
          <a:ln w="9525" cmpd="sng">
            <a:solidFill>
              <a:schemeClr val="tx2">
                <a:lumMod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7" name="Rounded Rectangle 55">
            <a:extLst>
              <a:ext uri="{FF2B5EF4-FFF2-40B4-BE49-F238E27FC236}">
                <a16:creationId xmlns:a16="http://schemas.microsoft.com/office/drawing/2014/main" id="{5BAEBFAE-ABB1-4E6A-B779-D3BF7DD2FCD5}"/>
              </a:ext>
            </a:extLst>
          </p:cNvPr>
          <p:cNvSpPr/>
          <p:nvPr/>
        </p:nvSpPr>
        <p:spPr>
          <a:xfrm>
            <a:off x="2950289" y="2540883"/>
            <a:ext cx="640963" cy="200832"/>
          </a:xfrm>
          <a:prstGeom prst="roundRect">
            <a:avLst/>
          </a:prstGeom>
          <a:solidFill>
            <a:schemeClr val="bg1">
              <a:lumMod val="50000"/>
            </a:schemeClr>
          </a:solidFill>
          <a:ln w="19050" cap="flat" cmpd="sng" algn="ctr">
            <a:noFill/>
            <a:prstDash val="solid"/>
          </a:ln>
          <a:effectLst/>
        </p:spPr>
        <p:txBody>
          <a:bodyPr lIns="34291" tIns="0" rIns="34291" rtlCol="0" anchor="ctr"/>
          <a:lstStyle/>
          <a:p>
            <a:pPr algn="ctr" defTabSz="615403">
              <a:defRPr/>
            </a:pPr>
            <a:endParaRPr lang="en-AU" sz="751" b="1" kern="0" dirty="0">
              <a:solidFill>
                <a:schemeClr val="bg1"/>
              </a:solidFill>
              <a:latin typeface="Arial"/>
              <a:cs typeface="Arial" pitchFamily="34" charset="0"/>
            </a:endParaRPr>
          </a:p>
        </p:txBody>
      </p:sp>
    </p:spTree>
    <p:extLst>
      <p:ext uri="{BB962C8B-B14F-4D97-AF65-F5344CB8AC3E}">
        <p14:creationId xmlns:p14="http://schemas.microsoft.com/office/powerpoint/2010/main" val="38491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DC45-91D8-4198-B783-6EE33B67D256}"/>
              </a:ext>
            </a:extLst>
          </p:cNvPr>
          <p:cNvSpPr>
            <a:spLocks noGrp="1"/>
          </p:cNvSpPr>
          <p:nvPr>
            <p:ph type="title"/>
          </p:nvPr>
        </p:nvSpPr>
        <p:spPr/>
        <p:txBody>
          <a:bodyPr/>
          <a:lstStyle/>
          <a:p>
            <a:r>
              <a:rPr lang="en-US" dirty="0"/>
              <a:t>Next Steps</a:t>
            </a:r>
            <a:endParaRPr lang="nl-NL" dirty="0"/>
          </a:p>
        </p:txBody>
      </p:sp>
      <p:sp>
        <p:nvSpPr>
          <p:cNvPr id="3" name="Content Placeholder 2">
            <a:extLst>
              <a:ext uri="{FF2B5EF4-FFF2-40B4-BE49-F238E27FC236}">
                <a16:creationId xmlns:a16="http://schemas.microsoft.com/office/drawing/2014/main" id="{41C5B110-39A2-4814-8FC6-08BF5AEB4A5E}"/>
              </a:ext>
            </a:extLst>
          </p:cNvPr>
          <p:cNvSpPr>
            <a:spLocks noGrp="1"/>
          </p:cNvSpPr>
          <p:nvPr>
            <p:ph idx="1"/>
          </p:nvPr>
        </p:nvSpPr>
        <p:spPr/>
        <p:txBody>
          <a:bodyPr/>
          <a:lstStyle/>
          <a:p>
            <a:r>
              <a:rPr lang="en-US" dirty="0"/>
              <a:t>Agree on EIAM high-level scope &amp; approach (VT level)</a:t>
            </a:r>
          </a:p>
          <a:p>
            <a:r>
              <a:rPr lang="en-US" dirty="0"/>
              <a:t>Involve key stakeholders &amp; actors (EA, TD, TDF, Countries)</a:t>
            </a:r>
          </a:p>
          <a:p>
            <a:r>
              <a:rPr lang="en-US" dirty="0"/>
              <a:t>Where to position (govern) Customer IAM?</a:t>
            </a:r>
          </a:p>
          <a:p>
            <a:r>
              <a:rPr lang="en-US" dirty="0"/>
              <a:t>Clarity on positioning of Conditional Access Control (e.g. trusted devices)</a:t>
            </a:r>
          </a:p>
          <a:p>
            <a:pPr lvl="1"/>
            <a:r>
              <a:rPr lang="en-US" dirty="0"/>
              <a:t>Today done (narrow scope) by TD in M365 and investigations in Endpoint</a:t>
            </a:r>
          </a:p>
          <a:p>
            <a:r>
              <a:rPr lang="en-US" dirty="0"/>
              <a:t>Holistic approach from Security Value Tower / IAM Tribe required</a:t>
            </a:r>
          </a:p>
          <a:p>
            <a:pPr lvl="1"/>
            <a:r>
              <a:rPr lang="en-US" dirty="0"/>
              <a:t>Security guidelines &amp; principles </a:t>
            </a:r>
          </a:p>
          <a:p>
            <a:pPr lvl="1"/>
            <a:r>
              <a:rPr lang="en-US" dirty="0"/>
              <a:t>Product Brief &amp; Value assessment </a:t>
            </a:r>
          </a:p>
          <a:p>
            <a:pPr lvl="1"/>
            <a:r>
              <a:rPr lang="en-US" dirty="0"/>
              <a:t>VTOC prioritization &amp; assignment</a:t>
            </a:r>
          </a:p>
          <a:p>
            <a:pPr lvl="1"/>
            <a:r>
              <a:rPr lang="en-US" dirty="0"/>
              <a:t>Leverage on local 2021 budgets to define Global products &amp; (CEO) patterns</a:t>
            </a:r>
          </a:p>
          <a:p>
            <a:endParaRPr lang="en-US" dirty="0"/>
          </a:p>
          <a:p>
            <a:endParaRPr lang="en-US" dirty="0"/>
          </a:p>
        </p:txBody>
      </p:sp>
    </p:spTree>
    <p:extLst>
      <p:ext uri="{BB962C8B-B14F-4D97-AF65-F5344CB8AC3E}">
        <p14:creationId xmlns:p14="http://schemas.microsoft.com/office/powerpoint/2010/main" val="2446031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7" name="Straight Connector 136">
            <a:extLst>
              <a:ext uri="{FF2B5EF4-FFF2-40B4-BE49-F238E27FC236}">
                <a16:creationId xmlns:a16="http://schemas.microsoft.com/office/drawing/2014/main" id="{5BEB0913-9CF1-49BE-AB3A-69FF340D5C2F}"/>
              </a:ext>
            </a:extLst>
          </p:cNvPr>
          <p:cNvCxnSpPr/>
          <p:nvPr/>
        </p:nvCxnSpPr>
        <p:spPr>
          <a:xfrm>
            <a:off x="2288708" y="561837"/>
            <a:ext cx="0" cy="4334013"/>
          </a:xfrm>
          <a:prstGeom prst="line">
            <a:avLst/>
          </a:prstGeom>
          <a:ln w="9525" cmpd="sng">
            <a:solidFill>
              <a:srgbClr val="B42573"/>
            </a:solidFill>
            <a:prstDash val="dash"/>
          </a:ln>
          <a:effectLst/>
        </p:spPr>
        <p:style>
          <a:lnRef idx="2">
            <a:schemeClr val="accent1"/>
          </a:lnRef>
          <a:fillRef idx="0">
            <a:schemeClr val="accent1"/>
          </a:fillRef>
          <a:effectRef idx="1">
            <a:schemeClr val="accent1"/>
          </a:effectRef>
          <a:fontRef idx="minor">
            <a:schemeClr val="tx1"/>
          </a:fontRef>
        </p:style>
      </p:cxnSp>
      <p:sp>
        <p:nvSpPr>
          <p:cNvPr id="220" name="Rectangle 219">
            <a:extLst>
              <a:ext uri="{FF2B5EF4-FFF2-40B4-BE49-F238E27FC236}">
                <a16:creationId xmlns:a16="http://schemas.microsoft.com/office/drawing/2014/main" id="{6AF4C056-E8A8-47D7-8717-EE93390F52A6}"/>
              </a:ext>
            </a:extLst>
          </p:cNvPr>
          <p:cNvSpPr/>
          <p:nvPr/>
        </p:nvSpPr>
        <p:spPr>
          <a:xfrm>
            <a:off x="95265" y="950489"/>
            <a:ext cx="5300046" cy="1752449"/>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3" name="Rectangle: Rounded Corners 172">
            <a:extLst>
              <a:ext uri="{FF2B5EF4-FFF2-40B4-BE49-F238E27FC236}">
                <a16:creationId xmlns:a16="http://schemas.microsoft.com/office/drawing/2014/main" id="{5CA374BA-8A36-4264-A035-CA55DE59B315}"/>
              </a:ext>
            </a:extLst>
          </p:cNvPr>
          <p:cNvSpPr/>
          <p:nvPr/>
        </p:nvSpPr>
        <p:spPr>
          <a:xfrm>
            <a:off x="3779703" y="1583050"/>
            <a:ext cx="246010" cy="114667"/>
          </a:xfrm>
          <a:prstGeom prst="round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69" name="Rectangle 168">
            <a:extLst>
              <a:ext uri="{FF2B5EF4-FFF2-40B4-BE49-F238E27FC236}">
                <a16:creationId xmlns:a16="http://schemas.microsoft.com/office/drawing/2014/main" id="{52E72EC4-5D9B-485F-9A2E-6FAFD6676187}"/>
              </a:ext>
            </a:extLst>
          </p:cNvPr>
          <p:cNvSpPr/>
          <p:nvPr/>
        </p:nvSpPr>
        <p:spPr>
          <a:xfrm>
            <a:off x="6137669" y="804057"/>
            <a:ext cx="2651379" cy="1354977"/>
          </a:xfrm>
          <a:prstGeom prst="rect">
            <a:avLst/>
          </a:prstGeom>
          <a:solidFill>
            <a:schemeClr val="bg1"/>
          </a:solidFill>
          <a:ln>
            <a:solidFill>
              <a:srgbClr val="E1CD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 name="Title 1">
            <a:extLst>
              <a:ext uri="{FF2B5EF4-FFF2-40B4-BE49-F238E27FC236}">
                <a16:creationId xmlns:a16="http://schemas.microsoft.com/office/drawing/2014/main" id="{7FF63B88-422F-48DF-A96D-CA2ED98C1BE2}"/>
              </a:ext>
            </a:extLst>
          </p:cNvPr>
          <p:cNvSpPr>
            <a:spLocks noGrp="1"/>
          </p:cNvSpPr>
          <p:nvPr>
            <p:ph type="title"/>
          </p:nvPr>
        </p:nvSpPr>
        <p:spPr/>
        <p:txBody>
          <a:bodyPr/>
          <a:lstStyle/>
          <a:p>
            <a:r>
              <a:rPr lang="en-US" dirty="0"/>
              <a:t>Enterprise IAM potential target</a:t>
            </a:r>
            <a:endParaRPr lang="nl-NL" dirty="0"/>
          </a:p>
        </p:txBody>
      </p:sp>
      <p:pic>
        <p:nvPicPr>
          <p:cNvPr id="4" name="Picture 3">
            <a:extLst>
              <a:ext uri="{FF2B5EF4-FFF2-40B4-BE49-F238E27FC236}">
                <a16:creationId xmlns:a16="http://schemas.microsoft.com/office/drawing/2014/main" id="{D610B410-5054-443D-9CD2-6EEE69E8677D}"/>
              </a:ext>
            </a:extLst>
          </p:cNvPr>
          <p:cNvPicPr>
            <a:picLocks noChangeAspect="1"/>
          </p:cNvPicPr>
          <p:nvPr/>
        </p:nvPicPr>
        <p:blipFill>
          <a:blip r:embed="rId2"/>
          <a:stretch>
            <a:fillRect/>
          </a:stretch>
        </p:blipFill>
        <p:spPr>
          <a:xfrm>
            <a:off x="3380057" y="1056743"/>
            <a:ext cx="1579722" cy="321188"/>
          </a:xfrm>
          <a:prstGeom prst="rect">
            <a:avLst/>
          </a:prstGeom>
        </p:spPr>
      </p:pic>
      <p:pic>
        <p:nvPicPr>
          <p:cNvPr id="5" name="Picture 4">
            <a:extLst>
              <a:ext uri="{FF2B5EF4-FFF2-40B4-BE49-F238E27FC236}">
                <a16:creationId xmlns:a16="http://schemas.microsoft.com/office/drawing/2014/main" id="{97299A15-C2CD-4D6E-87B7-1831AC58130A}"/>
              </a:ext>
            </a:extLst>
          </p:cNvPr>
          <p:cNvPicPr>
            <a:picLocks noChangeAspect="1"/>
          </p:cNvPicPr>
          <p:nvPr/>
        </p:nvPicPr>
        <p:blipFill>
          <a:blip r:embed="rId3"/>
          <a:stretch>
            <a:fillRect/>
          </a:stretch>
        </p:blipFill>
        <p:spPr>
          <a:xfrm>
            <a:off x="6392705" y="1046276"/>
            <a:ext cx="963709" cy="352252"/>
          </a:xfrm>
          <a:prstGeom prst="rect">
            <a:avLst/>
          </a:prstGeom>
        </p:spPr>
      </p:pic>
      <p:sp>
        <p:nvSpPr>
          <p:cNvPr id="6" name="Flowchart: Magnetic Disk 5">
            <a:extLst>
              <a:ext uri="{FF2B5EF4-FFF2-40B4-BE49-F238E27FC236}">
                <a16:creationId xmlns:a16="http://schemas.microsoft.com/office/drawing/2014/main" id="{7FED3740-9B00-42A5-BEC5-C88A5CF4DE58}"/>
              </a:ext>
            </a:extLst>
          </p:cNvPr>
          <p:cNvSpPr/>
          <p:nvPr/>
        </p:nvSpPr>
        <p:spPr>
          <a:xfrm>
            <a:off x="3249800" y="1880390"/>
            <a:ext cx="755650" cy="234950"/>
          </a:xfrm>
          <a:prstGeom prst="flowChartMagneticDisk">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7" name="Flowchart: Magnetic Disk 6">
            <a:extLst>
              <a:ext uri="{FF2B5EF4-FFF2-40B4-BE49-F238E27FC236}">
                <a16:creationId xmlns:a16="http://schemas.microsoft.com/office/drawing/2014/main" id="{6F695E7C-A498-4BCB-B7F6-1E26879649BB}"/>
              </a:ext>
            </a:extLst>
          </p:cNvPr>
          <p:cNvSpPr/>
          <p:nvPr/>
        </p:nvSpPr>
        <p:spPr>
          <a:xfrm>
            <a:off x="6496734" y="1541063"/>
            <a:ext cx="755650" cy="234950"/>
          </a:xfrm>
          <a:prstGeom prst="flowChartMagneticDisk">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8" name="Isosceles Triangle 7">
            <a:extLst>
              <a:ext uri="{FF2B5EF4-FFF2-40B4-BE49-F238E27FC236}">
                <a16:creationId xmlns:a16="http://schemas.microsoft.com/office/drawing/2014/main" id="{87E9116F-C005-440F-8B68-2B270E0DF6F4}"/>
              </a:ext>
            </a:extLst>
          </p:cNvPr>
          <p:cNvSpPr/>
          <p:nvPr/>
        </p:nvSpPr>
        <p:spPr>
          <a:xfrm>
            <a:off x="4349398" y="1701418"/>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9" name="Isosceles Triangle 8">
            <a:extLst>
              <a:ext uri="{FF2B5EF4-FFF2-40B4-BE49-F238E27FC236}">
                <a16:creationId xmlns:a16="http://schemas.microsoft.com/office/drawing/2014/main" id="{C1E124ED-87E6-441A-BE25-2FBA4D33209B}"/>
              </a:ext>
            </a:extLst>
          </p:cNvPr>
          <p:cNvSpPr/>
          <p:nvPr/>
        </p:nvSpPr>
        <p:spPr>
          <a:xfrm>
            <a:off x="4476398" y="1637702"/>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0" name="Isosceles Triangle 9">
            <a:extLst>
              <a:ext uri="{FF2B5EF4-FFF2-40B4-BE49-F238E27FC236}">
                <a16:creationId xmlns:a16="http://schemas.microsoft.com/office/drawing/2014/main" id="{A60F5A6F-9FAC-461C-9054-4BE4037DEBB1}"/>
              </a:ext>
            </a:extLst>
          </p:cNvPr>
          <p:cNvSpPr/>
          <p:nvPr/>
        </p:nvSpPr>
        <p:spPr>
          <a:xfrm>
            <a:off x="4628084" y="1563346"/>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1" name="Isosceles Triangle 10">
            <a:extLst>
              <a:ext uri="{FF2B5EF4-FFF2-40B4-BE49-F238E27FC236}">
                <a16:creationId xmlns:a16="http://schemas.microsoft.com/office/drawing/2014/main" id="{31D8182A-41E4-408F-B3C2-84DBD86B4952}"/>
              </a:ext>
            </a:extLst>
          </p:cNvPr>
          <p:cNvSpPr/>
          <p:nvPr/>
        </p:nvSpPr>
        <p:spPr>
          <a:xfrm>
            <a:off x="7604127" y="1175672"/>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2" name="Isosceles Triangle 11">
            <a:extLst>
              <a:ext uri="{FF2B5EF4-FFF2-40B4-BE49-F238E27FC236}">
                <a16:creationId xmlns:a16="http://schemas.microsoft.com/office/drawing/2014/main" id="{D77F159E-80B1-41BD-A227-8E82D16A627C}"/>
              </a:ext>
            </a:extLst>
          </p:cNvPr>
          <p:cNvSpPr/>
          <p:nvPr/>
        </p:nvSpPr>
        <p:spPr>
          <a:xfrm>
            <a:off x="7743827" y="1092906"/>
            <a:ext cx="368300" cy="321188"/>
          </a:xfrm>
          <a:prstGeom prst="triangle">
            <a:avLst/>
          </a:prstGeom>
          <a:solidFill>
            <a:schemeClr val="bg2"/>
          </a:solidFill>
          <a:ln>
            <a:solidFill>
              <a:schemeClr val="tx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13" name="Picture 12">
            <a:extLst>
              <a:ext uri="{FF2B5EF4-FFF2-40B4-BE49-F238E27FC236}">
                <a16:creationId xmlns:a16="http://schemas.microsoft.com/office/drawing/2014/main" id="{68DE3418-02E3-4C0E-ACC5-9FA45321B483}"/>
              </a:ext>
            </a:extLst>
          </p:cNvPr>
          <p:cNvPicPr>
            <a:picLocks noChangeAspect="1"/>
          </p:cNvPicPr>
          <p:nvPr/>
        </p:nvPicPr>
        <p:blipFill>
          <a:blip r:embed="rId4"/>
          <a:stretch>
            <a:fillRect/>
          </a:stretch>
        </p:blipFill>
        <p:spPr>
          <a:xfrm>
            <a:off x="771253" y="580814"/>
            <a:ext cx="814509" cy="351619"/>
          </a:xfrm>
          <a:prstGeom prst="rect">
            <a:avLst/>
          </a:prstGeom>
        </p:spPr>
      </p:pic>
      <p:sp>
        <p:nvSpPr>
          <p:cNvPr id="14" name="Isosceles Triangle 13">
            <a:extLst>
              <a:ext uri="{FF2B5EF4-FFF2-40B4-BE49-F238E27FC236}">
                <a16:creationId xmlns:a16="http://schemas.microsoft.com/office/drawing/2014/main" id="{5CB3D98F-5A01-472E-8656-D1A010F084C9}"/>
              </a:ext>
            </a:extLst>
          </p:cNvPr>
          <p:cNvSpPr/>
          <p:nvPr/>
        </p:nvSpPr>
        <p:spPr>
          <a:xfrm>
            <a:off x="597157" y="1676677"/>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5" name="Isosceles Triangle 14">
            <a:extLst>
              <a:ext uri="{FF2B5EF4-FFF2-40B4-BE49-F238E27FC236}">
                <a16:creationId xmlns:a16="http://schemas.microsoft.com/office/drawing/2014/main" id="{12E5C299-5B47-4B46-90B5-5001FAA84B1C}"/>
              </a:ext>
            </a:extLst>
          </p:cNvPr>
          <p:cNvSpPr/>
          <p:nvPr/>
        </p:nvSpPr>
        <p:spPr>
          <a:xfrm>
            <a:off x="4349398" y="1863146"/>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6" name="Isosceles Triangle 15">
            <a:extLst>
              <a:ext uri="{FF2B5EF4-FFF2-40B4-BE49-F238E27FC236}">
                <a16:creationId xmlns:a16="http://schemas.microsoft.com/office/drawing/2014/main" id="{34FF7655-ACC4-4E8A-ABDA-F7E3D2E01FDE}"/>
              </a:ext>
            </a:extLst>
          </p:cNvPr>
          <p:cNvSpPr/>
          <p:nvPr/>
        </p:nvSpPr>
        <p:spPr>
          <a:xfrm>
            <a:off x="4476398" y="1799430"/>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 name="Isosceles Triangle 16">
            <a:extLst>
              <a:ext uri="{FF2B5EF4-FFF2-40B4-BE49-F238E27FC236}">
                <a16:creationId xmlns:a16="http://schemas.microsoft.com/office/drawing/2014/main" id="{0B948FB8-131F-4A2D-BF91-E8CFD3DB635D}"/>
              </a:ext>
            </a:extLst>
          </p:cNvPr>
          <p:cNvSpPr/>
          <p:nvPr/>
        </p:nvSpPr>
        <p:spPr>
          <a:xfrm>
            <a:off x="4628084" y="1725074"/>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18" name="Picture 17">
            <a:extLst>
              <a:ext uri="{FF2B5EF4-FFF2-40B4-BE49-F238E27FC236}">
                <a16:creationId xmlns:a16="http://schemas.microsoft.com/office/drawing/2014/main" id="{E145DC4B-332F-4718-B778-E205A8FC121B}"/>
              </a:ext>
            </a:extLst>
          </p:cNvPr>
          <p:cNvPicPr>
            <a:picLocks noChangeAspect="1"/>
          </p:cNvPicPr>
          <p:nvPr/>
        </p:nvPicPr>
        <p:blipFill>
          <a:blip r:embed="rId5"/>
          <a:stretch>
            <a:fillRect/>
          </a:stretch>
        </p:blipFill>
        <p:spPr>
          <a:xfrm>
            <a:off x="3181137" y="2924619"/>
            <a:ext cx="487698" cy="443362"/>
          </a:xfrm>
          <a:prstGeom prst="rect">
            <a:avLst/>
          </a:prstGeom>
        </p:spPr>
      </p:pic>
      <p:pic>
        <p:nvPicPr>
          <p:cNvPr id="19" name="Picture 18">
            <a:extLst>
              <a:ext uri="{FF2B5EF4-FFF2-40B4-BE49-F238E27FC236}">
                <a16:creationId xmlns:a16="http://schemas.microsoft.com/office/drawing/2014/main" id="{C498682F-0435-4A40-9538-3A13F4FD672A}"/>
              </a:ext>
            </a:extLst>
          </p:cNvPr>
          <p:cNvPicPr>
            <a:picLocks noChangeAspect="1"/>
          </p:cNvPicPr>
          <p:nvPr/>
        </p:nvPicPr>
        <p:blipFill>
          <a:blip r:embed="rId6"/>
          <a:stretch>
            <a:fillRect/>
          </a:stretch>
        </p:blipFill>
        <p:spPr>
          <a:xfrm>
            <a:off x="3272461" y="3895649"/>
            <a:ext cx="392565" cy="321189"/>
          </a:xfrm>
          <a:prstGeom prst="rect">
            <a:avLst/>
          </a:prstGeom>
        </p:spPr>
      </p:pic>
      <p:pic>
        <p:nvPicPr>
          <p:cNvPr id="22" name="Picture 21">
            <a:extLst>
              <a:ext uri="{FF2B5EF4-FFF2-40B4-BE49-F238E27FC236}">
                <a16:creationId xmlns:a16="http://schemas.microsoft.com/office/drawing/2014/main" id="{25476EF0-36B7-4F31-A45E-22D901F0C6C7}"/>
              </a:ext>
            </a:extLst>
          </p:cNvPr>
          <p:cNvPicPr>
            <a:picLocks noChangeAspect="1"/>
          </p:cNvPicPr>
          <p:nvPr/>
        </p:nvPicPr>
        <p:blipFill>
          <a:blip r:embed="rId7"/>
          <a:stretch>
            <a:fillRect/>
          </a:stretch>
        </p:blipFill>
        <p:spPr>
          <a:xfrm>
            <a:off x="6235104" y="886167"/>
            <a:ext cx="199518" cy="271475"/>
          </a:xfrm>
          <a:prstGeom prst="rect">
            <a:avLst/>
          </a:prstGeom>
        </p:spPr>
      </p:pic>
      <p:pic>
        <p:nvPicPr>
          <p:cNvPr id="23" name="Picture 22">
            <a:extLst>
              <a:ext uri="{FF2B5EF4-FFF2-40B4-BE49-F238E27FC236}">
                <a16:creationId xmlns:a16="http://schemas.microsoft.com/office/drawing/2014/main" id="{D3157ACF-7889-4444-91EF-BB076EBE18CB}"/>
              </a:ext>
            </a:extLst>
          </p:cNvPr>
          <p:cNvPicPr>
            <a:picLocks noChangeAspect="1"/>
          </p:cNvPicPr>
          <p:nvPr/>
        </p:nvPicPr>
        <p:blipFill>
          <a:blip r:embed="rId5"/>
          <a:stretch>
            <a:fillRect/>
          </a:stretch>
        </p:blipFill>
        <p:spPr>
          <a:xfrm>
            <a:off x="1053580" y="3444215"/>
            <a:ext cx="464392" cy="422174"/>
          </a:xfrm>
          <a:prstGeom prst="rect">
            <a:avLst/>
          </a:prstGeom>
        </p:spPr>
      </p:pic>
      <p:pic>
        <p:nvPicPr>
          <p:cNvPr id="24" name="Picture 23">
            <a:extLst>
              <a:ext uri="{FF2B5EF4-FFF2-40B4-BE49-F238E27FC236}">
                <a16:creationId xmlns:a16="http://schemas.microsoft.com/office/drawing/2014/main" id="{5B1B0EC0-C2F8-4BFD-A1F4-8A6B7459240A}"/>
              </a:ext>
            </a:extLst>
          </p:cNvPr>
          <p:cNvPicPr>
            <a:picLocks noChangeAspect="1"/>
          </p:cNvPicPr>
          <p:nvPr/>
        </p:nvPicPr>
        <p:blipFill>
          <a:blip r:embed="rId8"/>
          <a:stretch>
            <a:fillRect/>
          </a:stretch>
        </p:blipFill>
        <p:spPr>
          <a:xfrm>
            <a:off x="3354682" y="4039727"/>
            <a:ext cx="228124" cy="442828"/>
          </a:xfrm>
          <a:prstGeom prst="rect">
            <a:avLst/>
          </a:prstGeom>
        </p:spPr>
      </p:pic>
      <p:sp>
        <p:nvSpPr>
          <p:cNvPr id="25" name="Rectangle: Diagonal Corners Snipped 24">
            <a:extLst>
              <a:ext uri="{FF2B5EF4-FFF2-40B4-BE49-F238E27FC236}">
                <a16:creationId xmlns:a16="http://schemas.microsoft.com/office/drawing/2014/main" id="{2E56F9CD-CF2E-4395-9804-6312A5F98A6E}"/>
              </a:ext>
            </a:extLst>
          </p:cNvPr>
          <p:cNvSpPr/>
          <p:nvPr/>
        </p:nvSpPr>
        <p:spPr>
          <a:xfrm>
            <a:off x="2090959" y="2428338"/>
            <a:ext cx="755650" cy="177653"/>
          </a:xfrm>
          <a:prstGeom prst="snip2Diag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6" name="Rectangle: Diagonal Corners Snipped 25">
            <a:extLst>
              <a:ext uri="{FF2B5EF4-FFF2-40B4-BE49-F238E27FC236}">
                <a16:creationId xmlns:a16="http://schemas.microsoft.com/office/drawing/2014/main" id="{80255BDF-5487-410D-9443-82A5A405E2CB}"/>
              </a:ext>
            </a:extLst>
          </p:cNvPr>
          <p:cNvSpPr/>
          <p:nvPr/>
        </p:nvSpPr>
        <p:spPr>
          <a:xfrm>
            <a:off x="4491850" y="2453265"/>
            <a:ext cx="755650" cy="177653"/>
          </a:xfrm>
          <a:prstGeom prst="snip2Diag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7" name="Rectangle: Diagonal Corners Snipped 26">
            <a:extLst>
              <a:ext uri="{FF2B5EF4-FFF2-40B4-BE49-F238E27FC236}">
                <a16:creationId xmlns:a16="http://schemas.microsoft.com/office/drawing/2014/main" id="{1C35F0B1-703C-4895-B72D-6F6B009B577F}"/>
              </a:ext>
            </a:extLst>
          </p:cNvPr>
          <p:cNvSpPr/>
          <p:nvPr/>
        </p:nvSpPr>
        <p:spPr>
          <a:xfrm>
            <a:off x="6496734" y="1904046"/>
            <a:ext cx="755650" cy="177653"/>
          </a:xfrm>
          <a:prstGeom prst="snip2Diag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cxnSp>
        <p:nvCxnSpPr>
          <p:cNvPr id="34" name="Straight Arrow Connector 33">
            <a:extLst>
              <a:ext uri="{FF2B5EF4-FFF2-40B4-BE49-F238E27FC236}">
                <a16:creationId xmlns:a16="http://schemas.microsoft.com/office/drawing/2014/main" id="{ED046F99-3D83-4A1E-9C66-2D259674CC22}"/>
              </a:ext>
            </a:extLst>
          </p:cNvPr>
          <p:cNvCxnSpPr>
            <a:stCxn id="13" idx="3"/>
            <a:endCxn id="4" idx="1"/>
          </p:cNvCxnSpPr>
          <p:nvPr/>
        </p:nvCxnSpPr>
        <p:spPr>
          <a:xfrm>
            <a:off x="1585762" y="756624"/>
            <a:ext cx="1794295" cy="460713"/>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667FF050-5C95-4333-9017-013045769009}"/>
              </a:ext>
            </a:extLst>
          </p:cNvPr>
          <p:cNvCxnSpPr>
            <a:cxnSpLocks/>
            <a:endCxn id="5" idx="1"/>
          </p:cNvCxnSpPr>
          <p:nvPr/>
        </p:nvCxnSpPr>
        <p:spPr>
          <a:xfrm flipV="1">
            <a:off x="4544514" y="1222402"/>
            <a:ext cx="1848191" cy="1236"/>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3A73C54-0D64-4FBC-A5D1-97EDD609F3A7}"/>
              </a:ext>
            </a:extLst>
          </p:cNvPr>
          <p:cNvCxnSpPr>
            <a:cxnSpLocks/>
            <a:endCxn id="6" idx="1"/>
          </p:cNvCxnSpPr>
          <p:nvPr/>
        </p:nvCxnSpPr>
        <p:spPr>
          <a:xfrm>
            <a:off x="3627625" y="1355821"/>
            <a:ext cx="0" cy="524569"/>
          </a:xfrm>
          <a:prstGeom prst="straightConnector1">
            <a:avLst/>
          </a:prstGeom>
          <a:ln w="9525" cmpd="sng">
            <a:solidFill>
              <a:srgbClr val="00B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54B3F92-27BB-4AC5-9475-21689C7A55DD}"/>
              </a:ext>
            </a:extLst>
          </p:cNvPr>
          <p:cNvCxnSpPr>
            <a:cxnSpLocks/>
            <a:endCxn id="8" idx="1"/>
          </p:cNvCxnSpPr>
          <p:nvPr/>
        </p:nvCxnSpPr>
        <p:spPr>
          <a:xfrm>
            <a:off x="3999058" y="1362245"/>
            <a:ext cx="442415" cy="499767"/>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EABEE2F4-4FA7-47B6-A319-F26889869DF8}"/>
              </a:ext>
            </a:extLst>
          </p:cNvPr>
          <p:cNvCxnSpPr>
            <a:cxnSpLocks/>
            <a:stCxn id="52" idx="1"/>
            <a:endCxn id="14" idx="4"/>
          </p:cNvCxnSpPr>
          <p:nvPr/>
        </p:nvCxnSpPr>
        <p:spPr>
          <a:xfrm flipH="1" flipV="1">
            <a:off x="965457" y="1997865"/>
            <a:ext cx="1828016" cy="575"/>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Isosceles Triangle 51">
            <a:extLst>
              <a:ext uri="{FF2B5EF4-FFF2-40B4-BE49-F238E27FC236}">
                <a16:creationId xmlns:a16="http://schemas.microsoft.com/office/drawing/2014/main" id="{93F27316-6DEB-46D8-9C02-EBF925FD00FF}"/>
              </a:ext>
            </a:extLst>
          </p:cNvPr>
          <p:cNvSpPr/>
          <p:nvPr/>
        </p:nvSpPr>
        <p:spPr>
          <a:xfrm>
            <a:off x="2701398" y="1837846"/>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cxnSp>
        <p:nvCxnSpPr>
          <p:cNvPr id="60" name="Straight Arrow Connector 59">
            <a:extLst>
              <a:ext uri="{FF2B5EF4-FFF2-40B4-BE49-F238E27FC236}">
                <a16:creationId xmlns:a16="http://schemas.microsoft.com/office/drawing/2014/main" id="{B46EAB87-4CDB-4EAA-8457-2B058CB3E79A}"/>
              </a:ext>
            </a:extLst>
          </p:cNvPr>
          <p:cNvCxnSpPr>
            <a:cxnSpLocks/>
            <a:stCxn id="6" idx="2"/>
            <a:endCxn id="52" idx="5"/>
          </p:cNvCxnSpPr>
          <p:nvPr/>
        </p:nvCxnSpPr>
        <p:spPr>
          <a:xfrm flipH="1">
            <a:off x="2977623" y="1997865"/>
            <a:ext cx="272177" cy="575"/>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45DF7A2D-29CE-4198-8E4E-DC5AA1700EC1}"/>
              </a:ext>
            </a:extLst>
          </p:cNvPr>
          <p:cNvSpPr/>
          <p:nvPr/>
        </p:nvSpPr>
        <p:spPr>
          <a:xfrm>
            <a:off x="2263141" y="1918314"/>
            <a:ext cx="361950" cy="150464"/>
          </a:xfrm>
          <a:prstGeom prst="round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cxnSp>
        <p:nvCxnSpPr>
          <p:cNvPr id="67" name="Straight Arrow Connector 66">
            <a:extLst>
              <a:ext uri="{FF2B5EF4-FFF2-40B4-BE49-F238E27FC236}">
                <a16:creationId xmlns:a16="http://schemas.microsoft.com/office/drawing/2014/main" id="{271DF3D5-282C-429C-B4E7-EB6E588CE342}"/>
              </a:ext>
            </a:extLst>
          </p:cNvPr>
          <p:cNvCxnSpPr>
            <a:cxnSpLocks/>
            <a:stCxn id="25" idx="0"/>
          </p:cNvCxnSpPr>
          <p:nvPr/>
        </p:nvCxnSpPr>
        <p:spPr>
          <a:xfrm flipV="1">
            <a:off x="2846609" y="2127712"/>
            <a:ext cx="631681" cy="389453"/>
          </a:xfrm>
          <a:prstGeom prst="straightConnector1">
            <a:avLst/>
          </a:prstGeom>
          <a:ln w="9525" cmpd="sng">
            <a:solidFill>
              <a:schemeClr val="bg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833B65A6-BBC8-456C-B13A-93A4C542F296}"/>
              </a:ext>
            </a:extLst>
          </p:cNvPr>
          <p:cNvCxnSpPr>
            <a:cxnSpLocks/>
            <a:stCxn id="149" idx="1"/>
          </p:cNvCxnSpPr>
          <p:nvPr/>
        </p:nvCxnSpPr>
        <p:spPr>
          <a:xfrm flipH="1" flipV="1">
            <a:off x="3864064" y="2140775"/>
            <a:ext cx="586669" cy="387207"/>
          </a:xfrm>
          <a:prstGeom prst="straightConnector1">
            <a:avLst/>
          </a:prstGeom>
          <a:ln w="9525" cmpd="sng">
            <a:solidFill>
              <a:schemeClr val="bg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75" name="Picture 74">
            <a:extLst>
              <a:ext uri="{FF2B5EF4-FFF2-40B4-BE49-F238E27FC236}">
                <a16:creationId xmlns:a16="http://schemas.microsoft.com/office/drawing/2014/main" id="{03E3E13F-B99E-4843-B100-8E282BF11CAC}"/>
              </a:ext>
            </a:extLst>
          </p:cNvPr>
          <p:cNvPicPr>
            <a:picLocks noChangeAspect="1"/>
          </p:cNvPicPr>
          <p:nvPr/>
        </p:nvPicPr>
        <p:blipFill>
          <a:blip r:embed="rId5"/>
          <a:stretch>
            <a:fillRect/>
          </a:stretch>
        </p:blipFill>
        <p:spPr>
          <a:xfrm>
            <a:off x="1205980" y="3596615"/>
            <a:ext cx="464392" cy="422174"/>
          </a:xfrm>
          <a:prstGeom prst="rect">
            <a:avLst/>
          </a:prstGeom>
        </p:spPr>
      </p:pic>
      <p:pic>
        <p:nvPicPr>
          <p:cNvPr id="76" name="Picture 75">
            <a:extLst>
              <a:ext uri="{FF2B5EF4-FFF2-40B4-BE49-F238E27FC236}">
                <a16:creationId xmlns:a16="http://schemas.microsoft.com/office/drawing/2014/main" id="{9A496965-6DD1-4C0A-B235-5A8B84EE39AB}"/>
              </a:ext>
            </a:extLst>
          </p:cNvPr>
          <p:cNvPicPr>
            <a:picLocks noChangeAspect="1"/>
          </p:cNvPicPr>
          <p:nvPr/>
        </p:nvPicPr>
        <p:blipFill>
          <a:blip r:embed="rId5"/>
          <a:stretch>
            <a:fillRect/>
          </a:stretch>
        </p:blipFill>
        <p:spPr>
          <a:xfrm>
            <a:off x="1358380" y="3749015"/>
            <a:ext cx="464392" cy="422174"/>
          </a:xfrm>
          <a:prstGeom prst="rect">
            <a:avLst/>
          </a:prstGeom>
        </p:spPr>
      </p:pic>
      <p:cxnSp>
        <p:nvCxnSpPr>
          <p:cNvPr id="78" name="Straight Arrow Connector 77">
            <a:extLst>
              <a:ext uri="{FF2B5EF4-FFF2-40B4-BE49-F238E27FC236}">
                <a16:creationId xmlns:a16="http://schemas.microsoft.com/office/drawing/2014/main" id="{9D1F3B30-9892-46B9-BD70-74884C0CDD8F}"/>
              </a:ext>
            </a:extLst>
          </p:cNvPr>
          <p:cNvCxnSpPr>
            <a:cxnSpLocks/>
            <a:stCxn id="75" idx="0"/>
          </p:cNvCxnSpPr>
          <p:nvPr/>
        </p:nvCxnSpPr>
        <p:spPr>
          <a:xfrm flipV="1">
            <a:off x="1438176" y="2612620"/>
            <a:ext cx="703622" cy="983995"/>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83" name="Picture 82">
            <a:extLst>
              <a:ext uri="{FF2B5EF4-FFF2-40B4-BE49-F238E27FC236}">
                <a16:creationId xmlns:a16="http://schemas.microsoft.com/office/drawing/2014/main" id="{0F0727F5-D331-4286-8CAE-18A11CAA2D49}"/>
              </a:ext>
            </a:extLst>
          </p:cNvPr>
          <p:cNvPicPr>
            <a:picLocks noChangeAspect="1"/>
          </p:cNvPicPr>
          <p:nvPr/>
        </p:nvPicPr>
        <p:blipFill>
          <a:blip r:embed="rId5"/>
          <a:stretch>
            <a:fillRect/>
          </a:stretch>
        </p:blipFill>
        <p:spPr>
          <a:xfrm>
            <a:off x="756665" y="3569674"/>
            <a:ext cx="464392" cy="422174"/>
          </a:xfrm>
          <a:prstGeom prst="rect">
            <a:avLst/>
          </a:prstGeom>
        </p:spPr>
      </p:pic>
      <p:pic>
        <p:nvPicPr>
          <p:cNvPr id="84" name="Picture 83">
            <a:extLst>
              <a:ext uri="{FF2B5EF4-FFF2-40B4-BE49-F238E27FC236}">
                <a16:creationId xmlns:a16="http://schemas.microsoft.com/office/drawing/2014/main" id="{33BC719A-AD66-46CD-B0FF-5ECDF78E56A3}"/>
              </a:ext>
            </a:extLst>
          </p:cNvPr>
          <p:cNvPicPr>
            <a:picLocks noChangeAspect="1"/>
          </p:cNvPicPr>
          <p:nvPr/>
        </p:nvPicPr>
        <p:blipFill>
          <a:blip r:embed="rId5"/>
          <a:stretch>
            <a:fillRect/>
          </a:stretch>
        </p:blipFill>
        <p:spPr>
          <a:xfrm>
            <a:off x="909065" y="3722074"/>
            <a:ext cx="464392" cy="422174"/>
          </a:xfrm>
          <a:prstGeom prst="rect">
            <a:avLst/>
          </a:prstGeom>
        </p:spPr>
      </p:pic>
      <p:pic>
        <p:nvPicPr>
          <p:cNvPr id="85" name="Picture 84">
            <a:extLst>
              <a:ext uri="{FF2B5EF4-FFF2-40B4-BE49-F238E27FC236}">
                <a16:creationId xmlns:a16="http://schemas.microsoft.com/office/drawing/2014/main" id="{2A0463EF-3158-49F0-86F1-B7B0B7961B06}"/>
              </a:ext>
            </a:extLst>
          </p:cNvPr>
          <p:cNvPicPr>
            <a:picLocks noChangeAspect="1"/>
          </p:cNvPicPr>
          <p:nvPr/>
        </p:nvPicPr>
        <p:blipFill>
          <a:blip r:embed="rId5"/>
          <a:stretch>
            <a:fillRect/>
          </a:stretch>
        </p:blipFill>
        <p:spPr>
          <a:xfrm>
            <a:off x="1061465" y="3874474"/>
            <a:ext cx="464392" cy="422174"/>
          </a:xfrm>
          <a:prstGeom prst="rect">
            <a:avLst/>
          </a:prstGeom>
        </p:spPr>
      </p:pic>
      <p:pic>
        <p:nvPicPr>
          <p:cNvPr id="96" name="Picture 95">
            <a:extLst>
              <a:ext uri="{FF2B5EF4-FFF2-40B4-BE49-F238E27FC236}">
                <a16:creationId xmlns:a16="http://schemas.microsoft.com/office/drawing/2014/main" id="{67903C24-BF43-4888-9B07-4C87C2DC3D0E}"/>
              </a:ext>
            </a:extLst>
          </p:cNvPr>
          <p:cNvPicPr>
            <a:picLocks noChangeAspect="1"/>
          </p:cNvPicPr>
          <p:nvPr/>
        </p:nvPicPr>
        <p:blipFill>
          <a:blip r:embed="rId9"/>
          <a:stretch>
            <a:fillRect/>
          </a:stretch>
        </p:blipFill>
        <p:spPr>
          <a:xfrm>
            <a:off x="277141" y="547457"/>
            <a:ext cx="192409" cy="373499"/>
          </a:xfrm>
          <a:prstGeom prst="rect">
            <a:avLst/>
          </a:prstGeom>
        </p:spPr>
      </p:pic>
      <p:cxnSp>
        <p:nvCxnSpPr>
          <p:cNvPr id="98" name="Straight Arrow Connector 97">
            <a:extLst>
              <a:ext uri="{FF2B5EF4-FFF2-40B4-BE49-F238E27FC236}">
                <a16:creationId xmlns:a16="http://schemas.microsoft.com/office/drawing/2014/main" id="{3C9E541A-839A-4201-BF19-B8FA49C0EA81}"/>
              </a:ext>
            </a:extLst>
          </p:cNvPr>
          <p:cNvCxnSpPr>
            <a:stCxn id="96" idx="3"/>
          </p:cNvCxnSpPr>
          <p:nvPr/>
        </p:nvCxnSpPr>
        <p:spPr>
          <a:xfrm flipV="1">
            <a:off x="469550" y="734206"/>
            <a:ext cx="343043" cy="1"/>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9C06E35E-F8AB-4CED-8067-F37D52A75EA9}"/>
              </a:ext>
            </a:extLst>
          </p:cNvPr>
          <p:cNvCxnSpPr>
            <a:cxnSpLocks/>
          </p:cNvCxnSpPr>
          <p:nvPr/>
        </p:nvCxnSpPr>
        <p:spPr>
          <a:xfrm flipV="1">
            <a:off x="3638975" y="2560559"/>
            <a:ext cx="814190" cy="390130"/>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D4D88B6B-71F7-440B-8643-9BA8D86E823C}"/>
              </a:ext>
            </a:extLst>
          </p:cNvPr>
          <p:cNvCxnSpPr>
            <a:cxnSpLocks/>
            <a:endCxn id="7" idx="1"/>
          </p:cNvCxnSpPr>
          <p:nvPr/>
        </p:nvCxnSpPr>
        <p:spPr>
          <a:xfrm flipH="1">
            <a:off x="6874559" y="1379477"/>
            <a:ext cx="2" cy="161586"/>
          </a:xfrm>
          <a:prstGeom prst="straightConnector1">
            <a:avLst/>
          </a:prstGeom>
          <a:ln w="9525" cmpd="sng">
            <a:solidFill>
              <a:srgbClr val="00B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746A65F2-C499-4FBA-992F-10D0B9E0078E}"/>
              </a:ext>
            </a:extLst>
          </p:cNvPr>
          <p:cNvCxnSpPr>
            <a:cxnSpLocks/>
            <a:stCxn id="27" idx="3"/>
          </p:cNvCxnSpPr>
          <p:nvPr/>
        </p:nvCxnSpPr>
        <p:spPr>
          <a:xfrm flipH="1" flipV="1">
            <a:off x="6874343" y="1779940"/>
            <a:ext cx="216" cy="124106"/>
          </a:xfrm>
          <a:prstGeom prst="straightConnector1">
            <a:avLst/>
          </a:prstGeom>
          <a:ln w="9525" cmpd="sng">
            <a:solidFill>
              <a:schemeClr val="bg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89678142-95D4-4231-BB61-F2F741FFDC3D}"/>
              </a:ext>
            </a:extLst>
          </p:cNvPr>
          <p:cNvCxnSpPr>
            <a:cxnSpLocks/>
            <a:stCxn id="5" idx="3"/>
            <a:endCxn id="11" idx="1"/>
          </p:cNvCxnSpPr>
          <p:nvPr/>
        </p:nvCxnSpPr>
        <p:spPr>
          <a:xfrm>
            <a:off x="7356414" y="1222402"/>
            <a:ext cx="339788" cy="113864"/>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21" name="Picture 120">
            <a:extLst>
              <a:ext uri="{FF2B5EF4-FFF2-40B4-BE49-F238E27FC236}">
                <a16:creationId xmlns:a16="http://schemas.microsoft.com/office/drawing/2014/main" id="{A763A44C-3E21-4119-9EDC-583D371ADCA6}"/>
              </a:ext>
            </a:extLst>
          </p:cNvPr>
          <p:cNvPicPr>
            <a:picLocks noChangeAspect="1"/>
          </p:cNvPicPr>
          <p:nvPr/>
        </p:nvPicPr>
        <p:blipFill>
          <a:blip r:embed="rId10"/>
          <a:stretch>
            <a:fillRect/>
          </a:stretch>
        </p:blipFill>
        <p:spPr>
          <a:xfrm>
            <a:off x="8162379" y="1756707"/>
            <a:ext cx="282680" cy="231284"/>
          </a:xfrm>
          <a:prstGeom prst="rect">
            <a:avLst/>
          </a:prstGeom>
        </p:spPr>
      </p:pic>
      <p:pic>
        <p:nvPicPr>
          <p:cNvPr id="122" name="Picture 121">
            <a:extLst>
              <a:ext uri="{FF2B5EF4-FFF2-40B4-BE49-F238E27FC236}">
                <a16:creationId xmlns:a16="http://schemas.microsoft.com/office/drawing/2014/main" id="{DABB9E8F-D51E-4F4C-8886-8C2923B9D20D}"/>
              </a:ext>
            </a:extLst>
          </p:cNvPr>
          <p:cNvPicPr>
            <a:picLocks noChangeAspect="1"/>
          </p:cNvPicPr>
          <p:nvPr/>
        </p:nvPicPr>
        <p:blipFill>
          <a:blip r:embed="rId11"/>
          <a:stretch>
            <a:fillRect/>
          </a:stretch>
        </p:blipFill>
        <p:spPr>
          <a:xfrm>
            <a:off x="7517060" y="1692358"/>
            <a:ext cx="396134" cy="360122"/>
          </a:xfrm>
          <a:prstGeom prst="rect">
            <a:avLst/>
          </a:prstGeom>
        </p:spPr>
      </p:pic>
      <p:cxnSp>
        <p:nvCxnSpPr>
          <p:cNvPr id="124" name="Straight Arrow Connector 123">
            <a:extLst>
              <a:ext uri="{FF2B5EF4-FFF2-40B4-BE49-F238E27FC236}">
                <a16:creationId xmlns:a16="http://schemas.microsoft.com/office/drawing/2014/main" id="{2AA5D01C-BD85-4982-A2D1-DF36D9AE729E}"/>
              </a:ext>
            </a:extLst>
          </p:cNvPr>
          <p:cNvCxnSpPr>
            <a:cxnSpLocks/>
            <a:stCxn id="122" idx="1"/>
            <a:endCxn id="27" idx="0"/>
          </p:cNvCxnSpPr>
          <p:nvPr/>
        </p:nvCxnSpPr>
        <p:spPr>
          <a:xfrm flipH="1">
            <a:off x="7252384" y="1872419"/>
            <a:ext cx="264676" cy="120454"/>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E2DAABBB-B575-42BF-993E-53C10CA9DC94}"/>
              </a:ext>
            </a:extLst>
          </p:cNvPr>
          <p:cNvCxnSpPr>
            <a:cxnSpLocks/>
            <a:stCxn id="27" idx="2"/>
            <a:endCxn id="26" idx="0"/>
          </p:cNvCxnSpPr>
          <p:nvPr/>
        </p:nvCxnSpPr>
        <p:spPr>
          <a:xfrm flipH="1">
            <a:off x="5247500" y="1992873"/>
            <a:ext cx="1249234" cy="549219"/>
          </a:xfrm>
          <a:prstGeom prst="straightConnector1">
            <a:avLst/>
          </a:prstGeom>
          <a:ln w="9525" cmpd="sng">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C1E0E71-6F13-4D75-BC20-65A773963430}"/>
              </a:ext>
            </a:extLst>
          </p:cNvPr>
          <p:cNvCxnSpPr>
            <a:cxnSpLocks/>
            <a:stCxn id="121" idx="2"/>
            <a:endCxn id="18" idx="3"/>
          </p:cNvCxnSpPr>
          <p:nvPr/>
        </p:nvCxnSpPr>
        <p:spPr>
          <a:xfrm flipH="1">
            <a:off x="3668835" y="1987991"/>
            <a:ext cx="4634884" cy="1158309"/>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3A038322-4087-46C5-981B-CE8896F8309E}"/>
              </a:ext>
            </a:extLst>
          </p:cNvPr>
          <p:cNvCxnSpPr>
            <a:cxnSpLocks/>
            <a:stCxn id="121" idx="1"/>
            <a:endCxn id="122" idx="3"/>
          </p:cNvCxnSpPr>
          <p:nvPr/>
        </p:nvCxnSpPr>
        <p:spPr>
          <a:xfrm flipH="1">
            <a:off x="7913194" y="1872349"/>
            <a:ext cx="249185" cy="70"/>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5A1B0AD4-BEFF-428A-9113-44288EB0D946}"/>
              </a:ext>
            </a:extLst>
          </p:cNvPr>
          <p:cNvCxnSpPr/>
          <p:nvPr/>
        </p:nvCxnSpPr>
        <p:spPr>
          <a:xfrm>
            <a:off x="5990758" y="561837"/>
            <a:ext cx="0" cy="4334013"/>
          </a:xfrm>
          <a:prstGeom prst="line">
            <a:avLst/>
          </a:prstGeom>
          <a:ln w="9525" cmpd="sng">
            <a:solidFill>
              <a:srgbClr val="B4257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CA15BA49-4E64-4EDE-AE2E-9CC8FE269EF6}"/>
              </a:ext>
            </a:extLst>
          </p:cNvPr>
          <p:cNvCxnSpPr>
            <a:cxnSpLocks/>
            <a:stCxn id="152" idx="0"/>
            <a:endCxn id="14" idx="3"/>
          </p:cNvCxnSpPr>
          <p:nvPr/>
        </p:nvCxnSpPr>
        <p:spPr>
          <a:xfrm flipH="1" flipV="1">
            <a:off x="781307" y="1997865"/>
            <a:ext cx="441781" cy="1299463"/>
          </a:xfrm>
          <a:prstGeom prst="straightConnector1">
            <a:avLst/>
          </a:prstGeom>
          <a:ln w="9525" cmpd="sng">
            <a:solidFill>
              <a:schemeClr val="bg2"/>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44" name="TextBox 143">
            <a:extLst>
              <a:ext uri="{FF2B5EF4-FFF2-40B4-BE49-F238E27FC236}">
                <a16:creationId xmlns:a16="http://schemas.microsoft.com/office/drawing/2014/main" id="{06021A1F-AEC6-446B-B2E5-23B10450736B}"/>
              </a:ext>
            </a:extLst>
          </p:cNvPr>
          <p:cNvSpPr txBox="1"/>
          <p:nvPr/>
        </p:nvSpPr>
        <p:spPr>
          <a:xfrm>
            <a:off x="860344" y="1627978"/>
            <a:ext cx="716863" cy="246221"/>
          </a:xfrm>
          <a:prstGeom prst="rect">
            <a:avLst/>
          </a:prstGeom>
          <a:noFill/>
        </p:spPr>
        <p:txBody>
          <a:bodyPr wrap="none" rtlCol="0">
            <a:spAutoFit/>
          </a:bodyPr>
          <a:lstStyle/>
          <a:p>
            <a:r>
              <a:rPr lang="en-US" sz="500" dirty="0"/>
              <a:t>thalesgroup.com</a:t>
            </a:r>
          </a:p>
          <a:p>
            <a:r>
              <a:rPr lang="en-US" sz="500" dirty="0"/>
              <a:t>AAD</a:t>
            </a:r>
            <a:endParaRPr lang="nl-NL" sz="500" dirty="0" err="1"/>
          </a:p>
        </p:txBody>
      </p:sp>
      <p:sp>
        <p:nvSpPr>
          <p:cNvPr id="145" name="TextBox 144">
            <a:extLst>
              <a:ext uri="{FF2B5EF4-FFF2-40B4-BE49-F238E27FC236}">
                <a16:creationId xmlns:a16="http://schemas.microsoft.com/office/drawing/2014/main" id="{18E794C6-68BC-4E38-9686-12F8FF323ED4}"/>
              </a:ext>
            </a:extLst>
          </p:cNvPr>
          <p:cNvSpPr txBox="1"/>
          <p:nvPr/>
        </p:nvSpPr>
        <p:spPr>
          <a:xfrm>
            <a:off x="2251666" y="1913801"/>
            <a:ext cx="381836" cy="169277"/>
          </a:xfrm>
          <a:prstGeom prst="rect">
            <a:avLst/>
          </a:prstGeom>
          <a:noFill/>
        </p:spPr>
        <p:txBody>
          <a:bodyPr wrap="none" rtlCol="0">
            <a:spAutoFit/>
          </a:bodyPr>
          <a:lstStyle/>
          <a:p>
            <a:r>
              <a:rPr lang="en-US" sz="500" dirty="0"/>
              <a:t>AADC</a:t>
            </a:r>
            <a:endParaRPr lang="nl-NL" sz="500" dirty="0" err="1"/>
          </a:p>
        </p:txBody>
      </p:sp>
      <p:sp>
        <p:nvSpPr>
          <p:cNvPr id="146" name="TextBox 145">
            <a:extLst>
              <a:ext uri="{FF2B5EF4-FFF2-40B4-BE49-F238E27FC236}">
                <a16:creationId xmlns:a16="http://schemas.microsoft.com/office/drawing/2014/main" id="{24F91785-9B86-45D9-BA94-280B148DEC89}"/>
              </a:ext>
            </a:extLst>
          </p:cNvPr>
          <p:cNvSpPr txBox="1"/>
          <p:nvPr/>
        </p:nvSpPr>
        <p:spPr>
          <a:xfrm>
            <a:off x="2683569" y="2017586"/>
            <a:ext cx="410690" cy="169277"/>
          </a:xfrm>
          <a:prstGeom prst="rect">
            <a:avLst/>
          </a:prstGeom>
          <a:noFill/>
        </p:spPr>
        <p:txBody>
          <a:bodyPr wrap="none" rtlCol="0">
            <a:spAutoFit/>
          </a:bodyPr>
          <a:lstStyle/>
          <a:p>
            <a:r>
              <a:rPr lang="en-US" sz="500" dirty="0"/>
              <a:t>USR AD</a:t>
            </a:r>
            <a:endParaRPr lang="nl-NL" sz="500" dirty="0" err="1"/>
          </a:p>
        </p:txBody>
      </p:sp>
      <p:sp>
        <p:nvSpPr>
          <p:cNvPr id="147" name="TextBox 146">
            <a:extLst>
              <a:ext uri="{FF2B5EF4-FFF2-40B4-BE49-F238E27FC236}">
                <a16:creationId xmlns:a16="http://schemas.microsoft.com/office/drawing/2014/main" id="{7E8053F0-46D6-415C-B36C-3902C6188FA4}"/>
              </a:ext>
            </a:extLst>
          </p:cNvPr>
          <p:cNvSpPr txBox="1"/>
          <p:nvPr/>
        </p:nvSpPr>
        <p:spPr>
          <a:xfrm>
            <a:off x="4821124" y="1521944"/>
            <a:ext cx="328936" cy="169277"/>
          </a:xfrm>
          <a:prstGeom prst="rect">
            <a:avLst/>
          </a:prstGeom>
          <a:noFill/>
        </p:spPr>
        <p:txBody>
          <a:bodyPr wrap="none" rtlCol="0">
            <a:spAutoFit/>
          </a:bodyPr>
          <a:lstStyle/>
          <a:p>
            <a:r>
              <a:rPr lang="en-US" sz="500" dirty="0"/>
              <a:t>AD’s</a:t>
            </a:r>
            <a:endParaRPr lang="nl-NL" sz="500" dirty="0" err="1"/>
          </a:p>
        </p:txBody>
      </p:sp>
      <p:sp>
        <p:nvSpPr>
          <p:cNvPr id="148" name="TextBox 147">
            <a:extLst>
              <a:ext uri="{FF2B5EF4-FFF2-40B4-BE49-F238E27FC236}">
                <a16:creationId xmlns:a16="http://schemas.microsoft.com/office/drawing/2014/main" id="{CD00A756-2DD8-4037-95DA-70370D073BA6}"/>
              </a:ext>
            </a:extLst>
          </p:cNvPr>
          <p:cNvSpPr txBox="1"/>
          <p:nvPr/>
        </p:nvSpPr>
        <p:spPr>
          <a:xfrm>
            <a:off x="3297518" y="1937967"/>
            <a:ext cx="689612" cy="169277"/>
          </a:xfrm>
          <a:prstGeom prst="rect">
            <a:avLst/>
          </a:prstGeom>
          <a:noFill/>
        </p:spPr>
        <p:txBody>
          <a:bodyPr wrap="none" rtlCol="0">
            <a:spAutoFit/>
          </a:bodyPr>
          <a:lstStyle/>
          <a:p>
            <a:r>
              <a:rPr lang="en-US" sz="500" dirty="0"/>
              <a:t>Master directory</a:t>
            </a:r>
            <a:endParaRPr lang="nl-NL" sz="500" dirty="0" err="1"/>
          </a:p>
        </p:txBody>
      </p:sp>
      <p:sp>
        <p:nvSpPr>
          <p:cNvPr id="149" name="TextBox 148">
            <a:extLst>
              <a:ext uri="{FF2B5EF4-FFF2-40B4-BE49-F238E27FC236}">
                <a16:creationId xmlns:a16="http://schemas.microsoft.com/office/drawing/2014/main" id="{84987084-4AD5-4A2F-A4A4-4365CDD0B202}"/>
              </a:ext>
            </a:extLst>
          </p:cNvPr>
          <p:cNvSpPr txBox="1"/>
          <p:nvPr/>
        </p:nvSpPr>
        <p:spPr>
          <a:xfrm>
            <a:off x="4450733" y="2443343"/>
            <a:ext cx="873957" cy="169277"/>
          </a:xfrm>
          <a:prstGeom prst="rect">
            <a:avLst/>
          </a:prstGeom>
          <a:noFill/>
        </p:spPr>
        <p:txBody>
          <a:bodyPr wrap="none" rtlCol="0">
            <a:spAutoFit/>
          </a:bodyPr>
          <a:lstStyle/>
          <a:p>
            <a:r>
              <a:rPr lang="en-US" sz="500" dirty="0" err="1"/>
              <a:t>IdP</a:t>
            </a:r>
            <a:r>
              <a:rPr lang="en-US" sz="500" dirty="0"/>
              <a:t> / Access Manager</a:t>
            </a:r>
            <a:endParaRPr lang="nl-NL" sz="500" dirty="0" err="1"/>
          </a:p>
        </p:txBody>
      </p:sp>
      <p:sp>
        <p:nvSpPr>
          <p:cNvPr id="150" name="TextBox 149">
            <a:extLst>
              <a:ext uri="{FF2B5EF4-FFF2-40B4-BE49-F238E27FC236}">
                <a16:creationId xmlns:a16="http://schemas.microsoft.com/office/drawing/2014/main" id="{0009D5A3-5FF9-4665-BA9A-5B4A02815844}"/>
              </a:ext>
            </a:extLst>
          </p:cNvPr>
          <p:cNvSpPr txBox="1"/>
          <p:nvPr/>
        </p:nvSpPr>
        <p:spPr>
          <a:xfrm>
            <a:off x="2044612" y="2424068"/>
            <a:ext cx="873957" cy="169277"/>
          </a:xfrm>
          <a:prstGeom prst="rect">
            <a:avLst/>
          </a:prstGeom>
          <a:noFill/>
        </p:spPr>
        <p:txBody>
          <a:bodyPr wrap="none" rtlCol="0">
            <a:spAutoFit/>
          </a:bodyPr>
          <a:lstStyle/>
          <a:p>
            <a:r>
              <a:rPr lang="en-US" sz="500" dirty="0" err="1"/>
              <a:t>IdP</a:t>
            </a:r>
            <a:r>
              <a:rPr lang="en-US" sz="500" dirty="0"/>
              <a:t> / Access Manager</a:t>
            </a:r>
            <a:endParaRPr lang="nl-NL" sz="500" dirty="0" err="1"/>
          </a:p>
        </p:txBody>
      </p:sp>
      <p:sp>
        <p:nvSpPr>
          <p:cNvPr id="151" name="TextBox 150">
            <a:extLst>
              <a:ext uri="{FF2B5EF4-FFF2-40B4-BE49-F238E27FC236}">
                <a16:creationId xmlns:a16="http://schemas.microsoft.com/office/drawing/2014/main" id="{CFCE9EA1-5403-4839-8396-81B95FD8A93F}"/>
              </a:ext>
            </a:extLst>
          </p:cNvPr>
          <p:cNvSpPr txBox="1"/>
          <p:nvPr/>
        </p:nvSpPr>
        <p:spPr>
          <a:xfrm>
            <a:off x="6439260" y="1903328"/>
            <a:ext cx="873957" cy="169277"/>
          </a:xfrm>
          <a:prstGeom prst="rect">
            <a:avLst/>
          </a:prstGeom>
          <a:noFill/>
        </p:spPr>
        <p:txBody>
          <a:bodyPr wrap="none" rtlCol="0">
            <a:spAutoFit/>
          </a:bodyPr>
          <a:lstStyle/>
          <a:p>
            <a:r>
              <a:rPr lang="en-US" sz="500" dirty="0" err="1"/>
              <a:t>IdP</a:t>
            </a:r>
            <a:r>
              <a:rPr lang="en-US" sz="500" dirty="0"/>
              <a:t> / Access Manager</a:t>
            </a:r>
            <a:endParaRPr lang="nl-NL" sz="500" dirty="0" err="1"/>
          </a:p>
        </p:txBody>
      </p:sp>
      <p:sp>
        <p:nvSpPr>
          <p:cNvPr id="152" name="TextBox 151">
            <a:extLst>
              <a:ext uri="{FF2B5EF4-FFF2-40B4-BE49-F238E27FC236}">
                <a16:creationId xmlns:a16="http://schemas.microsoft.com/office/drawing/2014/main" id="{03E6361E-2360-4105-BAB2-BB63000FDDF2}"/>
              </a:ext>
            </a:extLst>
          </p:cNvPr>
          <p:cNvSpPr txBox="1"/>
          <p:nvPr/>
        </p:nvSpPr>
        <p:spPr>
          <a:xfrm>
            <a:off x="941600" y="3297328"/>
            <a:ext cx="562975" cy="169277"/>
          </a:xfrm>
          <a:prstGeom prst="rect">
            <a:avLst/>
          </a:prstGeom>
          <a:noFill/>
        </p:spPr>
        <p:txBody>
          <a:bodyPr wrap="none" rtlCol="0">
            <a:spAutoFit/>
          </a:bodyPr>
          <a:lstStyle/>
          <a:p>
            <a:r>
              <a:rPr lang="en-US" sz="500" dirty="0"/>
              <a:t>SaaS / M365</a:t>
            </a:r>
            <a:endParaRPr lang="nl-NL" sz="500" dirty="0" err="1"/>
          </a:p>
        </p:txBody>
      </p:sp>
      <p:sp>
        <p:nvSpPr>
          <p:cNvPr id="154" name="TextBox 153">
            <a:extLst>
              <a:ext uri="{FF2B5EF4-FFF2-40B4-BE49-F238E27FC236}">
                <a16:creationId xmlns:a16="http://schemas.microsoft.com/office/drawing/2014/main" id="{18F4F005-A2C0-4609-B88C-058AF511DD4C}"/>
              </a:ext>
            </a:extLst>
          </p:cNvPr>
          <p:cNvSpPr txBox="1"/>
          <p:nvPr/>
        </p:nvSpPr>
        <p:spPr>
          <a:xfrm>
            <a:off x="6463304" y="1591592"/>
            <a:ext cx="849913" cy="169277"/>
          </a:xfrm>
          <a:prstGeom prst="rect">
            <a:avLst/>
          </a:prstGeom>
          <a:noFill/>
        </p:spPr>
        <p:txBody>
          <a:bodyPr wrap="none" rtlCol="0">
            <a:spAutoFit/>
          </a:bodyPr>
          <a:lstStyle/>
          <a:p>
            <a:r>
              <a:rPr lang="en-US" sz="500" dirty="0"/>
              <a:t>Master CEO directory</a:t>
            </a:r>
            <a:endParaRPr lang="nl-NL" sz="500" dirty="0" err="1"/>
          </a:p>
        </p:txBody>
      </p:sp>
      <p:sp>
        <p:nvSpPr>
          <p:cNvPr id="155" name="TextBox 154">
            <a:extLst>
              <a:ext uri="{FF2B5EF4-FFF2-40B4-BE49-F238E27FC236}">
                <a16:creationId xmlns:a16="http://schemas.microsoft.com/office/drawing/2014/main" id="{52354C3B-A127-4D4B-BA55-9B088ED7237B}"/>
              </a:ext>
            </a:extLst>
          </p:cNvPr>
          <p:cNvSpPr txBox="1"/>
          <p:nvPr/>
        </p:nvSpPr>
        <p:spPr>
          <a:xfrm>
            <a:off x="7918566" y="1049651"/>
            <a:ext cx="441146" cy="169277"/>
          </a:xfrm>
          <a:prstGeom prst="rect">
            <a:avLst/>
          </a:prstGeom>
          <a:noFill/>
        </p:spPr>
        <p:txBody>
          <a:bodyPr wrap="none" rtlCol="0">
            <a:spAutoFit/>
          </a:bodyPr>
          <a:lstStyle/>
          <a:p>
            <a:r>
              <a:rPr lang="en-US" sz="500" dirty="0"/>
              <a:t>AD CEO</a:t>
            </a:r>
            <a:endParaRPr lang="nl-NL" sz="500" dirty="0" err="1"/>
          </a:p>
        </p:txBody>
      </p:sp>
      <p:sp>
        <p:nvSpPr>
          <p:cNvPr id="163" name="TextBox 162">
            <a:extLst>
              <a:ext uri="{FF2B5EF4-FFF2-40B4-BE49-F238E27FC236}">
                <a16:creationId xmlns:a16="http://schemas.microsoft.com/office/drawing/2014/main" id="{D30AF06D-3CBB-422A-B0C4-E940AB174A31}"/>
              </a:ext>
            </a:extLst>
          </p:cNvPr>
          <p:cNvSpPr txBox="1"/>
          <p:nvPr/>
        </p:nvSpPr>
        <p:spPr>
          <a:xfrm>
            <a:off x="6366540" y="827729"/>
            <a:ext cx="816249" cy="246221"/>
          </a:xfrm>
          <a:prstGeom prst="rect">
            <a:avLst/>
          </a:prstGeom>
          <a:noFill/>
        </p:spPr>
        <p:txBody>
          <a:bodyPr wrap="none" rtlCol="0">
            <a:spAutoFit/>
          </a:bodyPr>
          <a:lstStyle/>
          <a:p>
            <a:r>
              <a:rPr lang="en-US" sz="500" dirty="0"/>
              <a:t>CEO Attributes</a:t>
            </a:r>
          </a:p>
          <a:p>
            <a:r>
              <a:rPr lang="en-US" sz="500" dirty="0"/>
              <a:t>CEO Access Control</a:t>
            </a:r>
            <a:endParaRPr lang="nl-NL" sz="500" dirty="0" err="1"/>
          </a:p>
        </p:txBody>
      </p:sp>
      <p:sp>
        <p:nvSpPr>
          <p:cNvPr id="176" name="TextBox 175">
            <a:extLst>
              <a:ext uri="{FF2B5EF4-FFF2-40B4-BE49-F238E27FC236}">
                <a16:creationId xmlns:a16="http://schemas.microsoft.com/office/drawing/2014/main" id="{822B774A-CA60-4504-BABA-1F996FA1CE7F}"/>
              </a:ext>
            </a:extLst>
          </p:cNvPr>
          <p:cNvSpPr txBox="1"/>
          <p:nvPr/>
        </p:nvSpPr>
        <p:spPr>
          <a:xfrm>
            <a:off x="2982813" y="2800342"/>
            <a:ext cx="668773" cy="169277"/>
          </a:xfrm>
          <a:prstGeom prst="rect">
            <a:avLst/>
          </a:prstGeom>
          <a:noFill/>
        </p:spPr>
        <p:txBody>
          <a:bodyPr wrap="none" rtlCol="0">
            <a:spAutoFit/>
          </a:bodyPr>
          <a:lstStyle/>
          <a:p>
            <a:r>
              <a:rPr lang="en-US" sz="500" dirty="0"/>
              <a:t>Group </a:t>
            </a:r>
            <a:r>
              <a:rPr lang="en-US" sz="500" dirty="0" err="1"/>
              <a:t>webapp</a:t>
            </a:r>
            <a:endParaRPr lang="nl-NL" sz="500" dirty="0" err="1"/>
          </a:p>
        </p:txBody>
      </p:sp>
      <p:sp>
        <p:nvSpPr>
          <p:cNvPr id="177" name="TextBox 176">
            <a:extLst>
              <a:ext uri="{FF2B5EF4-FFF2-40B4-BE49-F238E27FC236}">
                <a16:creationId xmlns:a16="http://schemas.microsoft.com/office/drawing/2014/main" id="{D3533E40-D981-4E1B-8CCA-164DB7235DBF}"/>
              </a:ext>
            </a:extLst>
          </p:cNvPr>
          <p:cNvSpPr txBox="1"/>
          <p:nvPr/>
        </p:nvSpPr>
        <p:spPr>
          <a:xfrm>
            <a:off x="7499575" y="1568360"/>
            <a:ext cx="612668" cy="169277"/>
          </a:xfrm>
          <a:prstGeom prst="rect">
            <a:avLst/>
          </a:prstGeom>
          <a:noFill/>
        </p:spPr>
        <p:txBody>
          <a:bodyPr wrap="none" rtlCol="0">
            <a:spAutoFit/>
          </a:bodyPr>
          <a:lstStyle/>
          <a:p>
            <a:r>
              <a:rPr lang="en-US" sz="500" dirty="0"/>
              <a:t>CEO </a:t>
            </a:r>
            <a:r>
              <a:rPr lang="en-US" sz="500" dirty="0" err="1"/>
              <a:t>webapp</a:t>
            </a:r>
            <a:endParaRPr lang="nl-NL" sz="500" dirty="0" err="1"/>
          </a:p>
        </p:txBody>
      </p:sp>
      <p:pic>
        <p:nvPicPr>
          <p:cNvPr id="178" name="Picture 177">
            <a:extLst>
              <a:ext uri="{FF2B5EF4-FFF2-40B4-BE49-F238E27FC236}">
                <a16:creationId xmlns:a16="http://schemas.microsoft.com/office/drawing/2014/main" id="{B6F5250F-23DB-48D1-B732-8062B820E656}"/>
              </a:ext>
            </a:extLst>
          </p:cNvPr>
          <p:cNvPicPr>
            <a:picLocks noChangeAspect="1"/>
          </p:cNvPicPr>
          <p:nvPr/>
        </p:nvPicPr>
        <p:blipFill>
          <a:blip r:embed="rId10"/>
          <a:stretch>
            <a:fillRect/>
          </a:stretch>
        </p:blipFill>
        <p:spPr>
          <a:xfrm>
            <a:off x="7850390" y="1248779"/>
            <a:ext cx="173495" cy="141951"/>
          </a:xfrm>
          <a:prstGeom prst="rect">
            <a:avLst/>
          </a:prstGeom>
        </p:spPr>
      </p:pic>
      <p:pic>
        <p:nvPicPr>
          <p:cNvPr id="179" name="Picture 178">
            <a:extLst>
              <a:ext uri="{FF2B5EF4-FFF2-40B4-BE49-F238E27FC236}">
                <a16:creationId xmlns:a16="http://schemas.microsoft.com/office/drawing/2014/main" id="{C7F1B0F4-98BF-4E9B-99C9-0E7C3F64EF01}"/>
              </a:ext>
            </a:extLst>
          </p:cNvPr>
          <p:cNvPicPr>
            <a:picLocks noChangeAspect="1"/>
          </p:cNvPicPr>
          <p:nvPr/>
        </p:nvPicPr>
        <p:blipFill>
          <a:blip r:embed="rId12"/>
          <a:stretch>
            <a:fillRect/>
          </a:stretch>
        </p:blipFill>
        <p:spPr>
          <a:xfrm>
            <a:off x="7736574" y="1268230"/>
            <a:ext cx="107466" cy="208610"/>
          </a:xfrm>
          <a:prstGeom prst="rect">
            <a:avLst/>
          </a:prstGeom>
        </p:spPr>
      </p:pic>
      <p:pic>
        <p:nvPicPr>
          <p:cNvPr id="180" name="Picture 179">
            <a:extLst>
              <a:ext uri="{FF2B5EF4-FFF2-40B4-BE49-F238E27FC236}">
                <a16:creationId xmlns:a16="http://schemas.microsoft.com/office/drawing/2014/main" id="{5B95C7EE-250D-4F70-8113-BF6B98421187}"/>
              </a:ext>
            </a:extLst>
          </p:cNvPr>
          <p:cNvPicPr>
            <a:picLocks noChangeAspect="1"/>
          </p:cNvPicPr>
          <p:nvPr/>
        </p:nvPicPr>
        <p:blipFill>
          <a:blip r:embed="rId6"/>
          <a:stretch>
            <a:fillRect/>
          </a:stretch>
        </p:blipFill>
        <p:spPr>
          <a:xfrm>
            <a:off x="4715358" y="1865500"/>
            <a:ext cx="206894" cy="169277"/>
          </a:xfrm>
          <a:prstGeom prst="rect">
            <a:avLst/>
          </a:prstGeom>
        </p:spPr>
      </p:pic>
      <p:pic>
        <p:nvPicPr>
          <p:cNvPr id="181" name="Picture 180">
            <a:extLst>
              <a:ext uri="{FF2B5EF4-FFF2-40B4-BE49-F238E27FC236}">
                <a16:creationId xmlns:a16="http://schemas.microsoft.com/office/drawing/2014/main" id="{149B22A4-EDE9-4AD2-B439-270CCAC3CEEF}"/>
              </a:ext>
            </a:extLst>
          </p:cNvPr>
          <p:cNvPicPr>
            <a:picLocks noChangeAspect="1"/>
          </p:cNvPicPr>
          <p:nvPr/>
        </p:nvPicPr>
        <p:blipFill>
          <a:blip r:embed="rId8"/>
          <a:stretch>
            <a:fillRect/>
          </a:stretch>
        </p:blipFill>
        <p:spPr>
          <a:xfrm>
            <a:off x="4568932" y="1887445"/>
            <a:ext cx="116385" cy="225924"/>
          </a:xfrm>
          <a:prstGeom prst="rect">
            <a:avLst/>
          </a:prstGeom>
        </p:spPr>
      </p:pic>
      <p:pic>
        <p:nvPicPr>
          <p:cNvPr id="182" name="Picture 181">
            <a:extLst>
              <a:ext uri="{FF2B5EF4-FFF2-40B4-BE49-F238E27FC236}">
                <a16:creationId xmlns:a16="http://schemas.microsoft.com/office/drawing/2014/main" id="{8C85ED20-42E8-4A8B-B5FA-C9821F967121}"/>
              </a:ext>
            </a:extLst>
          </p:cNvPr>
          <p:cNvPicPr>
            <a:picLocks noChangeAspect="1"/>
          </p:cNvPicPr>
          <p:nvPr/>
        </p:nvPicPr>
        <p:blipFill>
          <a:blip r:embed="rId8"/>
          <a:stretch>
            <a:fillRect/>
          </a:stretch>
        </p:blipFill>
        <p:spPr>
          <a:xfrm>
            <a:off x="3699362" y="1728536"/>
            <a:ext cx="116385" cy="225924"/>
          </a:xfrm>
          <a:prstGeom prst="rect">
            <a:avLst/>
          </a:prstGeom>
        </p:spPr>
      </p:pic>
      <p:pic>
        <p:nvPicPr>
          <p:cNvPr id="183" name="Picture 182">
            <a:extLst>
              <a:ext uri="{FF2B5EF4-FFF2-40B4-BE49-F238E27FC236}">
                <a16:creationId xmlns:a16="http://schemas.microsoft.com/office/drawing/2014/main" id="{A04D1722-7AC1-471D-AE72-94B20116F1D5}"/>
              </a:ext>
            </a:extLst>
          </p:cNvPr>
          <p:cNvPicPr>
            <a:picLocks noChangeAspect="1"/>
          </p:cNvPicPr>
          <p:nvPr/>
        </p:nvPicPr>
        <p:blipFill>
          <a:blip r:embed="rId12"/>
          <a:stretch>
            <a:fillRect/>
          </a:stretch>
        </p:blipFill>
        <p:spPr>
          <a:xfrm>
            <a:off x="3812447" y="1732461"/>
            <a:ext cx="107466" cy="208610"/>
          </a:xfrm>
          <a:prstGeom prst="rect">
            <a:avLst/>
          </a:prstGeom>
        </p:spPr>
      </p:pic>
      <p:pic>
        <p:nvPicPr>
          <p:cNvPr id="184" name="Picture 183">
            <a:extLst>
              <a:ext uri="{FF2B5EF4-FFF2-40B4-BE49-F238E27FC236}">
                <a16:creationId xmlns:a16="http://schemas.microsoft.com/office/drawing/2014/main" id="{71570790-9509-40AB-9F8E-204D2CD8F602}"/>
              </a:ext>
            </a:extLst>
          </p:cNvPr>
          <p:cNvPicPr>
            <a:picLocks noChangeAspect="1"/>
          </p:cNvPicPr>
          <p:nvPr/>
        </p:nvPicPr>
        <p:blipFill>
          <a:blip r:embed="rId12"/>
          <a:stretch>
            <a:fillRect/>
          </a:stretch>
        </p:blipFill>
        <p:spPr>
          <a:xfrm>
            <a:off x="8498410" y="1662719"/>
            <a:ext cx="192826" cy="374309"/>
          </a:xfrm>
          <a:prstGeom prst="rect">
            <a:avLst/>
          </a:prstGeom>
        </p:spPr>
      </p:pic>
      <p:cxnSp>
        <p:nvCxnSpPr>
          <p:cNvPr id="185" name="Straight Arrow Connector 184">
            <a:extLst>
              <a:ext uri="{FF2B5EF4-FFF2-40B4-BE49-F238E27FC236}">
                <a16:creationId xmlns:a16="http://schemas.microsoft.com/office/drawing/2014/main" id="{A183ED69-88B7-4CB7-BA71-A85754402554}"/>
              </a:ext>
            </a:extLst>
          </p:cNvPr>
          <p:cNvCxnSpPr>
            <a:cxnSpLocks/>
            <a:endCxn id="76" idx="3"/>
          </p:cNvCxnSpPr>
          <p:nvPr/>
        </p:nvCxnSpPr>
        <p:spPr>
          <a:xfrm flipH="1">
            <a:off x="1822772" y="1988685"/>
            <a:ext cx="6480948" cy="1971417"/>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9F620656-3B0A-4CBA-B6F3-E69DC2C7D9FC}"/>
              </a:ext>
            </a:extLst>
          </p:cNvPr>
          <p:cNvSpPr txBox="1"/>
          <p:nvPr/>
        </p:nvSpPr>
        <p:spPr>
          <a:xfrm>
            <a:off x="4394895" y="3615792"/>
            <a:ext cx="769763" cy="215444"/>
          </a:xfrm>
          <a:prstGeom prst="rect">
            <a:avLst/>
          </a:prstGeom>
          <a:solidFill>
            <a:schemeClr val="bg1"/>
          </a:solidFill>
          <a:ln>
            <a:solidFill>
              <a:srgbClr val="00B050"/>
            </a:solidFill>
          </a:ln>
        </p:spPr>
        <p:txBody>
          <a:bodyPr wrap="none" rtlCol="0">
            <a:spAutoFit/>
          </a:bodyPr>
          <a:lstStyle/>
          <a:p>
            <a:r>
              <a:rPr lang="en-US" sz="800" b="1" dirty="0">
                <a:solidFill>
                  <a:srgbClr val="00B050"/>
                </a:solidFill>
              </a:rPr>
              <a:t>Provisioning</a:t>
            </a:r>
            <a:endParaRPr lang="nl-NL" sz="800" b="1" dirty="0" err="1">
              <a:solidFill>
                <a:srgbClr val="00B050"/>
              </a:solidFill>
            </a:endParaRPr>
          </a:p>
        </p:txBody>
      </p:sp>
      <p:sp>
        <p:nvSpPr>
          <p:cNvPr id="210" name="TextBox 209">
            <a:extLst>
              <a:ext uri="{FF2B5EF4-FFF2-40B4-BE49-F238E27FC236}">
                <a16:creationId xmlns:a16="http://schemas.microsoft.com/office/drawing/2014/main" id="{1771C6CE-DB65-45D3-96BA-8731E38CC746}"/>
              </a:ext>
            </a:extLst>
          </p:cNvPr>
          <p:cNvSpPr txBox="1"/>
          <p:nvPr/>
        </p:nvSpPr>
        <p:spPr>
          <a:xfrm>
            <a:off x="4394895" y="3901053"/>
            <a:ext cx="907621" cy="215444"/>
          </a:xfrm>
          <a:prstGeom prst="rect">
            <a:avLst/>
          </a:prstGeom>
          <a:solidFill>
            <a:schemeClr val="bg1"/>
          </a:solidFill>
          <a:ln>
            <a:solidFill>
              <a:schemeClr val="bg2"/>
            </a:solidFill>
          </a:ln>
        </p:spPr>
        <p:txBody>
          <a:bodyPr wrap="none" rtlCol="0">
            <a:spAutoFit/>
          </a:bodyPr>
          <a:lstStyle/>
          <a:p>
            <a:r>
              <a:rPr lang="en-US" sz="800" b="1" dirty="0">
                <a:solidFill>
                  <a:schemeClr val="bg2"/>
                </a:solidFill>
              </a:rPr>
              <a:t>Authentication</a:t>
            </a:r>
            <a:endParaRPr lang="nl-NL" sz="800" b="1" dirty="0" err="1">
              <a:solidFill>
                <a:schemeClr val="bg2"/>
              </a:solidFill>
            </a:endParaRPr>
          </a:p>
        </p:txBody>
      </p:sp>
      <p:pic>
        <p:nvPicPr>
          <p:cNvPr id="211" name="Picture 210">
            <a:extLst>
              <a:ext uri="{FF2B5EF4-FFF2-40B4-BE49-F238E27FC236}">
                <a16:creationId xmlns:a16="http://schemas.microsoft.com/office/drawing/2014/main" id="{72798567-BF74-4FF8-8C74-D1D6D7971936}"/>
              </a:ext>
            </a:extLst>
          </p:cNvPr>
          <p:cNvPicPr>
            <a:picLocks noChangeAspect="1"/>
          </p:cNvPicPr>
          <p:nvPr/>
        </p:nvPicPr>
        <p:blipFill>
          <a:blip r:embed="rId13"/>
          <a:stretch>
            <a:fillRect/>
          </a:stretch>
        </p:blipFill>
        <p:spPr>
          <a:xfrm>
            <a:off x="7195012" y="2412587"/>
            <a:ext cx="1522614" cy="813999"/>
          </a:xfrm>
          <a:prstGeom prst="rect">
            <a:avLst/>
          </a:prstGeom>
        </p:spPr>
      </p:pic>
      <p:pic>
        <p:nvPicPr>
          <p:cNvPr id="212" name="Picture 211">
            <a:extLst>
              <a:ext uri="{FF2B5EF4-FFF2-40B4-BE49-F238E27FC236}">
                <a16:creationId xmlns:a16="http://schemas.microsoft.com/office/drawing/2014/main" id="{EFD06D89-4B9E-4525-8FF3-45CE3A4324AC}"/>
              </a:ext>
            </a:extLst>
          </p:cNvPr>
          <p:cNvPicPr>
            <a:picLocks noChangeAspect="1"/>
          </p:cNvPicPr>
          <p:nvPr/>
        </p:nvPicPr>
        <p:blipFill>
          <a:blip r:embed="rId13"/>
          <a:stretch>
            <a:fillRect/>
          </a:stretch>
        </p:blipFill>
        <p:spPr>
          <a:xfrm>
            <a:off x="6912163" y="2666140"/>
            <a:ext cx="1522614" cy="813999"/>
          </a:xfrm>
          <a:prstGeom prst="rect">
            <a:avLst/>
          </a:prstGeom>
        </p:spPr>
      </p:pic>
      <p:pic>
        <p:nvPicPr>
          <p:cNvPr id="213" name="Picture 212">
            <a:extLst>
              <a:ext uri="{FF2B5EF4-FFF2-40B4-BE49-F238E27FC236}">
                <a16:creationId xmlns:a16="http://schemas.microsoft.com/office/drawing/2014/main" id="{221D4251-46E3-473B-A967-ECEE1CE891F6}"/>
              </a:ext>
            </a:extLst>
          </p:cNvPr>
          <p:cNvPicPr>
            <a:picLocks noChangeAspect="1"/>
          </p:cNvPicPr>
          <p:nvPr/>
        </p:nvPicPr>
        <p:blipFill>
          <a:blip r:embed="rId13"/>
          <a:stretch>
            <a:fillRect/>
          </a:stretch>
        </p:blipFill>
        <p:spPr>
          <a:xfrm>
            <a:off x="6630189" y="2935096"/>
            <a:ext cx="1522614" cy="813999"/>
          </a:xfrm>
          <a:prstGeom prst="rect">
            <a:avLst/>
          </a:prstGeom>
        </p:spPr>
      </p:pic>
      <p:pic>
        <p:nvPicPr>
          <p:cNvPr id="214" name="Picture 213">
            <a:extLst>
              <a:ext uri="{FF2B5EF4-FFF2-40B4-BE49-F238E27FC236}">
                <a16:creationId xmlns:a16="http://schemas.microsoft.com/office/drawing/2014/main" id="{B11E6B91-21EA-4493-88E3-EF7612246B81}"/>
              </a:ext>
            </a:extLst>
          </p:cNvPr>
          <p:cNvPicPr>
            <a:picLocks noChangeAspect="1"/>
          </p:cNvPicPr>
          <p:nvPr/>
        </p:nvPicPr>
        <p:blipFill>
          <a:blip r:embed="rId13"/>
          <a:stretch>
            <a:fillRect/>
          </a:stretch>
        </p:blipFill>
        <p:spPr>
          <a:xfrm>
            <a:off x="6349130" y="3194776"/>
            <a:ext cx="1522614" cy="813999"/>
          </a:xfrm>
          <a:prstGeom prst="rect">
            <a:avLst/>
          </a:prstGeom>
        </p:spPr>
      </p:pic>
      <p:pic>
        <p:nvPicPr>
          <p:cNvPr id="215" name="Picture 214">
            <a:extLst>
              <a:ext uri="{FF2B5EF4-FFF2-40B4-BE49-F238E27FC236}">
                <a16:creationId xmlns:a16="http://schemas.microsoft.com/office/drawing/2014/main" id="{D80116D2-8B89-473E-AFF2-7E73D9B216B5}"/>
              </a:ext>
            </a:extLst>
          </p:cNvPr>
          <p:cNvPicPr>
            <a:picLocks noChangeAspect="1"/>
          </p:cNvPicPr>
          <p:nvPr/>
        </p:nvPicPr>
        <p:blipFill>
          <a:blip r:embed="rId12"/>
          <a:stretch>
            <a:fillRect/>
          </a:stretch>
        </p:blipFill>
        <p:spPr>
          <a:xfrm>
            <a:off x="5545275" y="1103668"/>
            <a:ext cx="107466" cy="208610"/>
          </a:xfrm>
          <a:prstGeom prst="rect">
            <a:avLst/>
          </a:prstGeom>
        </p:spPr>
      </p:pic>
      <p:pic>
        <p:nvPicPr>
          <p:cNvPr id="216" name="Picture 215">
            <a:extLst>
              <a:ext uri="{FF2B5EF4-FFF2-40B4-BE49-F238E27FC236}">
                <a16:creationId xmlns:a16="http://schemas.microsoft.com/office/drawing/2014/main" id="{31A9E706-2E05-4A3E-8E00-36FBA43666BB}"/>
              </a:ext>
            </a:extLst>
          </p:cNvPr>
          <p:cNvPicPr>
            <a:picLocks noChangeAspect="1"/>
          </p:cNvPicPr>
          <p:nvPr/>
        </p:nvPicPr>
        <p:blipFill>
          <a:blip r:embed="rId8"/>
          <a:stretch>
            <a:fillRect/>
          </a:stretch>
        </p:blipFill>
        <p:spPr>
          <a:xfrm>
            <a:off x="327530" y="1671710"/>
            <a:ext cx="116385" cy="225924"/>
          </a:xfrm>
          <a:prstGeom prst="rect">
            <a:avLst/>
          </a:prstGeom>
        </p:spPr>
      </p:pic>
      <p:pic>
        <p:nvPicPr>
          <p:cNvPr id="217" name="Picture 216">
            <a:extLst>
              <a:ext uri="{FF2B5EF4-FFF2-40B4-BE49-F238E27FC236}">
                <a16:creationId xmlns:a16="http://schemas.microsoft.com/office/drawing/2014/main" id="{D3199503-9EBC-4FCD-9F1A-C49557FA419B}"/>
              </a:ext>
            </a:extLst>
          </p:cNvPr>
          <p:cNvPicPr>
            <a:picLocks noChangeAspect="1"/>
          </p:cNvPicPr>
          <p:nvPr/>
        </p:nvPicPr>
        <p:blipFill>
          <a:blip r:embed="rId12"/>
          <a:stretch>
            <a:fillRect/>
          </a:stretch>
        </p:blipFill>
        <p:spPr>
          <a:xfrm>
            <a:off x="440615" y="1675635"/>
            <a:ext cx="107466" cy="208610"/>
          </a:xfrm>
          <a:prstGeom prst="rect">
            <a:avLst/>
          </a:prstGeom>
        </p:spPr>
      </p:pic>
      <p:pic>
        <p:nvPicPr>
          <p:cNvPr id="218" name="Picture 217">
            <a:extLst>
              <a:ext uri="{FF2B5EF4-FFF2-40B4-BE49-F238E27FC236}">
                <a16:creationId xmlns:a16="http://schemas.microsoft.com/office/drawing/2014/main" id="{55F25B67-A294-40EC-A5E1-065C18831470}"/>
              </a:ext>
            </a:extLst>
          </p:cNvPr>
          <p:cNvPicPr>
            <a:picLocks noChangeAspect="1"/>
          </p:cNvPicPr>
          <p:nvPr/>
        </p:nvPicPr>
        <p:blipFill>
          <a:blip r:embed="rId6"/>
          <a:stretch>
            <a:fillRect/>
          </a:stretch>
        </p:blipFill>
        <p:spPr>
          <a:xfrm>
            <a:off x="246931" y="1892785"/>
            <a:ext cx="180509" cy="147689"/>
          </a:xfrm>
          <a:prstGeom prst="rect">
            <a:avLst/>
          </a:prstGeom>
        </p:spPr>
      </p:pic>
      <p:pic>
        <p:nvPicPr>
          <p:cNvPr id="219" name="Picture 218">
            <a:extLst>
              <a:ext uri="{FF2B5EF4-FFF2-40B4-BE49-F238E27FC236}">
                <a16:creationId xmlns:a16="http://schemas.microsoft.com/office/drawing/2014/main" id="{B62A5367-7EC6-4A8E-A850-B3B174B35074}"/>
              </a:ext>
            </a:extLst>
          </p:cNvPr>
          <p:cNvPicPr>
            <a:picLocks noChangeAspect="1"/>
          </p:cNvPicPr>
          <p:nvPr/>
        </p:nvPicPr>
        <p:blipFill>
          <a:blip r:embed="rId10"/>
          <a:stretch>
            <a:fillRect/>
          </a:stretch>
        </p:blipFill>
        <p:spPr>
          <a:xfrm>
            <a:off x="445950" y="1895655"/>
            <a:ext cx="173495" cy="141951"/>
          </a:xfrm>
          <a:prstGeom prst="rect">
            <a:avLst/>
          </a:prstGeom>
        </p:spPr>
      </p:pic>
      <p:sp>
        <p:nvSpPr>
          <p:cNvPr id="221" name="TextBox 220">
            <a:extLst>
              <a:ext uri="{FF2B5EF4-FFF2-40B4-BE49-F238E27FC236}">
                <a16:creationId xmlns:a16="http://schemas.microsoft.com/office/drawing/2014/main" id="{90A19BEC-F109-4688-9713-5F74A94C4562}"/>
              </a:ext>
            </a:extLst>
          </p:cNvPr>
          <p:cNvSpPr txBox="1"/>
          <p:nvPr/>
        </p:nvSpPr>
        <p:spPr>
          <a:xfrm>
            <a:off x="4620739" y="740037"/>
            <a:ext cx="774571" cy="215444"/>
          </a:xfrm>
          <a:prstGeom prst="rect">
            <a:avLst/>
          </a:prstGeom>
          <a:solidFill>
            <a:schemeClr val="bg1"/>
          </a:solidFill>
          <a:ln>
            <a:solidFill>
              <a:schemeClr val="tx2"/>
            </a:solidFill>
          </a:ln>
        </p:spPr>
        <p:txBody>
          <a:bodyPr wrap="none" rtlCol="0">
            <a:spAutoFit/>
          </a:bodyPr>
          <a:lstStyle/>
          <a:p>
            <a:r>
              <a:rPr lang="en-US" sz="800" b="1" dirty="0"/>
              <a:t>Global IAM</a:t>
            </a:r>
            <a:endParaRPr lang="nl-NL" sz="800" b="1" dirty="0" err="1"/>
          </a:p>
        </p:txBody>
      </p:sp>
      <p:sp>
        <p:nvSpPr>
          <p:cNvPr id="222" name="TextBox 221">
            <a:extLst>
              <a:ext uri="{FF2B5EF4-FFF2-40B4-BE49-F238E27FC236}">
                <a16:creationId xmlns:a16="http://schemas.microsoft.com/office/drawing/2014/main" id="{E88256C6-7100-4B9E-A0DB-D162A979126F}"/>
              </a:ext>
            </a:extLst>
          </p:cNvPr>
          <p:cNvSpPr txBox="1"/>
          <p:nvPr/>
        </p:nvSpPr>
        <p:spPr>
          <a:xfrm>
            <a:off x="8159387" y="590938"/>
            <a:ext cx="630301" cy="215444"/>
          </a:xfrm>
          <a:prstGeom prst="rect">
            <a:avLst/>
          </a:prstGeom>
          <a:solidFill>
            <a:schemeClr val="bg1"/>
          </a:solidFill>
          <a:ln>
            <a:solidFill>
              <a:schemeClr val="accent6"/>
            </a:solidFill>
          </a:ln>
        </p:spPr>
        <p:txBody>
          <a:bodyPr wrap="none" rtlCol="0">
            <a:spAutoFit/>
          </a:bodyPr>
          <a:lstStyle/>
          <a:p>
            <a:r>
              <a:rPr lang="en-US" sz="800" b="1" dirty="0">
                <a:solidFill>
                  <a:schemeClr val="accent6"/>
                </a:solidFill>
              </a:rPr>
              <a:t>CEO IAM</a:t>
            </a:r>
            <a:endParaRPr lang="nl-NL" sz="800" b="1" dirty="0" err="1">
              <a:solidFill>
                <a:schemeClr val="accent6"/>
              </a:solidFill>
            </a:endParaRPr>
          </a:p>
        </p:txBody>
      </p:sp>
      <p:sp>
        <p:nvSpPr>
          <p:cNvPr id="223" name="TextBox 222">
            <a:extLst>
              <a:ext uri="{FF2B5EF4-FFF2-40B4-BE49-F238E27FC236}">
                <a16:creationId xmlns:a16="http://schemas.microsoft.com/office/drawing/2014/main" id="{214E1659-F7EE-4009-804B-E3C33B664F90}"/>
              </a:ext>
            </a:extLst>
          </p:cNvPr>
          <p:cNvSpPr txBox="1"/>
          <p:nvPr/>
        </p:nvSpPr>
        <p:spPr>
          <a:xfrm>
            <a:off x="7927977" y="3808230"/>
            <a:ext cx="973343" cy="200055"/>
          </a:xfrm>
          <a:prstGeom prst="rect">
            <a:avLst/>
          </a:prstGeom>
          <a:solidFill>
            <a:schemeClr val="bg1"/>
          </a:solidFill>
          <a:ln>
            <a:solidFill>
              <a:schemeClr val="accent1"/>
            </a:solidFill>
          </a:ln>
        </p:spPr>
        <p:txBody>
          <a:bodyPr wrap="none" rtlCol="0">
            <a:spAutoFit/>
          </a:bodyPr>
          <a:lstStyle/>
          <a:p>
            <a:r>
              <a:rPr lang="en-US" sz="700" dirty="0">
                <a:solidFill>
                  <a:schemeClr val="accent1"/>
                </a:solidFill>
              </a:rPr>
              <a:t>SIDR, NL, UK, AU, ..</a:t>
            </a:r>
            <a:endParaRPr lang="nl-NL" sz="700" dirty="0" err="1">
              <a:solidFill>
                <a:schemeClr val="accent1"/>
              </a:solidFill>
            </a:endParaRPr>
          </a:p>
        </p:txBody>
      </p:sp>
      <p:cxnSp>
        <p:nvCxnSpPr>
          <p:cNvPr id="224" name="Straight Arrow Connector 223">
            <a:extLst>
              <a:ext uri="{FF2B5EF4-FFF2-40B4-BE49-F238E27FC236}">
                <a16:creationId xmlns:a16="http://schemas.microsoft.com/office/drawing/2014/main" id="{D17C15E2-02A2-41AE-BAF9-083DAE4E91A5}"/>
              </a:ext>
            </a:extLst>
          </p:cNvPr>
          <p:cNvCxnSpPr>
            <a:cxnSpLocks/>
          </p:cNvCxnSpPr>
          <p:nvPr/>
        </p:nvCxnSpPr>
        <p:spPr>
          <a:xfrm>
            <a:off x="7273258" y="1355821"/>
            <a:ext cx="297049" cy="376640"/>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9" name="TextBox 228">
            <a:extLst>
              <a:ext uri="{FF2B5EF4-FFF2-40B4-BE49-F238E27FC236}">
                <a16:creationId xmlns:a16="http://schemas.microsoft.com/office/drawing/2014/main" id="{8517A008-36B7-4B15-A076-580FD9DED761}"/>
              </a:ext>
            </a:extLst>
          </p:cNvPr>
          <p:cNvSpPr txBox="1"/>
          <p:nvPr/>
        </p:nvSpPr>
        <p:spPr>
          <a:xfrm>
            <a:off x="1404660" y="4585090"/>
            <a:ext cx="489236" cy="215444"/>
          </a:xfrm>
          <a:prstGeom prst="rect">
            <a:avLst/>
          </a:prstGeom>
          <a:noFill/>
        </p:spPr>
        <p:txBody>
          <a:bodyPr wrap="none" rtlCol="0">
            <a:spAutoFit/>
          </a:bodyPr>
          <a:lstStyle/>
          <a:p>
            <a:r>
              <a:rPr lang="en-US" sz="800" dirty="0">
                <a:solidFill>
                  <a:schemeClr val="accent1"/>
                </a:solidFill>
              </a:rPr>
              <a:t>Cloud</a:t>
            </a:r>
            <a:endParaRPr lang="nl-NL" sz="800" dirty="0" err="1">
              <a:solidFill>
                <a:schemeClr val="accent1"/>
              </a:solidFill>
            </a:endParaRPr>
          </a:p>
        </p:txBody>
      </p:sp>
      <p:sp>
        <p:nvSpPr>
          <p:cNvPr id="230" name="TextBox 229">
            <a:extLst>
              <a:ext uri="{FF2B5EF4-FFF2-40B4-BE49-F238E27FC236}">
                <a16:creationId xmlns:a16="http://schemas.microsoft.com/office/drawing/2014/main" id="{14E5E1DD-632F-4D7C-9DA4-8DCC1482890C}"/>
              </a:ext>
            </a:extLst>
          </p:cNvPr>
          <p:cNvSpPr txBox="1"/>
          <p:nvPr/>
        </p:nvSpPr>
        <p:spPr>
          <a:xfrm>
            <a:off x="2523723" y="4582556"/>
            <a:ext cx="635110" cy="215444"/>
          </a:xfrm>
          <a:prstGeom prst="rect">
            <a:avLst/>
          </a:prstGeom>
          <a:noFill/>
        </p:spPr>
        <p:txBody>
          <a:bodyPr wrap="none" rtlCol="0">
            <a:spAutoFit/>
          </a:bodyPr>
          <a:lstStyle/>
          <a:p>
            <a:r>
              <a:rPr lang="en-US" sz="800" dirty="0">
                <a:solidFill>
                  <a:schemeClr val="accent1"/>
                </a:solidFill>
              </a:rPr>
              <a:t>On-prem</a:t>
            </a:r>
            <a:endParaRPr lang="nl-NL" sz="800" dirty="0" err="1">
              <a:solidFill>
                <a:schemeClr val="accent1"/>
              </a:solidFill>
            </a:endParaRPr>
          </a:p>
        </p:txBody>
      </p:sp>
      <p:pic>
        <p:nvPicPr>
          <p:cNvPr id="231" name="Picture 230">
            <a:extLst>
              <a:ext uri="{FF2B5EF4-FFF2-40B4-BE49-F238E27FC236}">
                <a16:creationId xmlns:a16="http://schemas.microsoft.com/office/drawing/2014/main" id="{EA59416A-CC70-4F18-9DEA-EDF7188E30B2}"/>
              </a:ext>
            </a:extLst>
          </p:cNvPr>
          <p:cNvPicPr>
            <a:picLocks noChangeAspect="1"/>
          </p:cNvPicPr>
          <p:nvPr/>
        </p:nvPicPr>
        <p:blipFill>
          <a:blip r:embed="rId14"/>
          <a:stretch>
            <a:fillRect/>
          </a:stretch>
        </p:blipFill>
        <p:spPr>
          <a:xfrm>
            <a:off x="2081939" y="2325879"/>
            <a:ext cx="605058" cy="98189"/>
          </a:xfrm>
          <a:prstGeom prst="rect">
            <a:avLst/>
          </a:prstGeom>
        </p:spPr>
      </p:pic>
      <p:pic>
        <p:nvPicPr>
          <p:cNvPr id="232" name="Picture 231">
            <a:extLst>
              <a:ext uri="{FF2B5EF4-FFF2-40B4-BE49-F238E27FC236}">
                <a16:creationId xmlns:a16="http://schemas.microsoft.com/office/drawing/2014/main" id="{19F15DF9-CAB0-48EB-BB5C-B91BE1FB6250}"/>
              </a:ext>
            </a:extLst>
          </p:cNvPr>
          <p:cNvPicPr>
            <a:picLocks noChangeAspect="1"/>
          </p:cNvPicPr>
          <p:nvPr/>
        </p:nvPicPr>
        <p:blipFill>
          <a:blip r:embed="rId14"/>
          <a:stretch>
            <a:fillRect/>
          </a:stretch>
        </p:blipFill>
        <p:spPr>
          <a:xfrm>
            <a:off x="4482632" y="2357464"/>
            <a:ext cx="605058" cy="98189"/>
          </a:xfrm>
          <a:prstGeom prst="rect">
            <a:avLst/>
          </a:prstGeom>
        </p:spPr>
      </p:pic>
      <p:cxnSp>
        <p:nvCxnSpPr>
          <p:cNvPr id="234" name="Straight Arrow Connector 233">
            <a:extLst>
              <a:ext uri="{FF2B5EF4-FFF2-40B4-BE49-F238E27FC236}">
                <a16:creationId xmlns:a16="http://schemas.microsoft.com/office/drawing/2014/main" id="{27A3F4AF-4CDA-41CF-930F-92B37AD603C1}"/>
              </a:ext>
            </a:extLst>
          </p:cNvPr>
          <p:cNvCxnSpPr>
            <a:cxnSpLocks/>
          </p:cNvCxnSpPr>
          <p:nvPr/>
        </p:nvCxnSpPr>
        <p:spPr>
          <a:xfrm>
            <a:off x="3592075" y="784159"/>
            <a:ext cx="1" cy="274557"/>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36" name="Picture 235">
            <a:extLst>
              <a:ext uri="{FF2B5EF4-FFF2-40B4-BE49-F238E27FC236}">
                <a16:creationId xmlns:a16="http://schemas.microsoft.com/office/drawing/2014/main" id="{553E17B5-3EB4-48F7-8CF3-EFA00CF52DDC}"/>
              </a:ext>
            </a:extLst>
          </p:cNvPr>
          <p:cNvPicPr>
            <a:picLocks noChangeAspect="1"/>
          </p:cNvPicPr>
          <p:nvPr/>
        </p:nvPicPr>
        <p:blipFill>
          <a:blip r:embed="rId9"/>
          <a:stretch>
            <a:fillRect/>
          </a:stretch>
        </p:blipFill>
        <p:spPr>
          <a:xfrm>
            <a:off x="3434999" y="623749"/>
            <a:ext cx="119812" cy="232576"/>
          </a:xfrm>
          <a:prstGeom prst="rect">
            <a:avLst/>
          </a:prstGeom>
        </p:spPr>
      </p:pic>
      <p:pic>
        <p:nvPicPr>
          <p:cNvPr id="239" name="Picture 238">
            <a:extLst>
              <a:ext uri="{FF2B5EF4-FFF2-40B4-BE49-F238E27FC236}">
                <a16:creationId xmlns:a16="http://schemas.microsoft.com/office/drawing/2014/main" id="{85E39D75-EE27-4064-A30C-C26F6E4C36EC}"/>
              </a:ext>
            </a:extLst>
          </p:cNvPr>
          <p:cNvPicPr>
            <a:picLocks noChangeAspect="1"/>
          </p:cNvPicPr>
          <p:nvPr/>
        </p:nvPicPr>
        <p:blipFill>
          <a:blip r:embed="rId15"/>
          <a:stretch>
            <a:fillRect/>
          </a:stretch>
        </p:blipFill>
        <p:spPr>
          <a:xfrm>
            <a:off x="1806211" y="2188633"/>
            <a:ext cx="244287" cy="189853"/>
          </a:xfrm>
          <a:prstGeom prst="rect">
            <a:avLst/>
          </a:prstGeom>
        </p:spPr>
      </p:pic>
      <p:cxnSp>
        <p:nvCxnSpPr>
          <p:cNvPr id="242" name="Straight Arrow Connector 241">
            <a:extLst>
              <a:ext uri="{FF2B5EF4-FFF2-40B4-BE49-F238E27FC236}">
                <a16:creationId xmlns:a16="http://schemas.microsoft.com/office/drawing/2014/main" id="{3E406789-9649-4EA2-B11E-D1DBE0598382}"/>
              </a:ext>
            </a:extLst>
          </p:cNvPr>
          <p:cNvCxnSpPr>
            <a:cxnSpLocks/>
            <a:stCxn id="14" idx="3"/>
            <a:endCxn id="150" idx="1"/>
          </p:cNvCxnSpPr>
          <p:nvPr/>
        </p:nvCxnSpPr>
        <p:spPr>
          <a:xfrm>
            <a:off x="781307" y="1997865"/>
            <a:ext cx="1263305" cy="510842"/>
          </a:xfrm>
          <a:prstGeom prst="straightConnector1">
            <a:avLst/>
          </a:prstGeom>
          <a:ln w="9525" cmpd="sng">
            <a:solidFill>
              <a:schemeClr val="bg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0" name="Straight Arrow Connector 249">
            <a:extLst>
              <a:ext uri="{FF2B5EF4-FFF2-40B4-BE49-F238E27FC236}">
                <a16:creationId xmlns:a16="http://schemas.microsoft.com/office/drawing/2014/main" id="{CEAF2C87-2F63-46AF-8989-C255999DD2C9}"/>
              </a:ext>
            </a:extLst>
          </p:cNvPr>
          <p:cNvCxnSpPr>
            <a:cxnSpLocks/>
          </p:cNvCxnSpPr>
          <p:nvPr/>
        </p:nvCxnSpPr>
        <p:spPr>
          <a:xfrm>
            <a:off x="7147238" y="837768"/>
            <a:ext cx="1" cy="220948"/>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6" name="TextBox 255">
            <a:extLst>
              <a:ext uri="{FF2B5EF4-FFF2-40B4-BE49-F238E27FC236}">
                <a16:creationId xmlns:a16="http://schemas.microsoft.com/office/drawing/2014/main" id="{F624E192-CFB9-4BA0-9FB8-976D8C11EF3E}"/>
              </a:ext>
            </a:extLst>
          </p:cNvPr>
          <p:cNvSpPr txBox="1"/>
          <p:nvPr/>
        </p:nvSpPr>
        <p:spPr>
          <a:xfrm>
            <a:off x="8069067" y="38717"/>
            <a:ext cx="958917" cy="307777"/>
          </a:xfrm>
          <a:prstGeom prst="rect">
            <a:avLst/>
          </a:prstGeom>
          <a:noFill/>
        </p:spPr>
        <p:txBody>
          <a:bodyPr wrap="none" rtlCol="0">
            <a:spAutoFit/>
          </a:bodyPr>
          <a:lstStyle/>
          <a:p>
            <a:r>
              <a:rPr lang="en-US" sz="1400" dirty="0">
                <a:solidFill>
                  <a:srgbClr val="FF0000"/>
                </a:solidFill>
              </a:rPr>
              <a:t>RT DRAFT</a:t>
            </a:r>
            <a:endParaRPr lang="nl-NL" sz="1400" dirty="0" err="1">
              <a:solidFill>
                <a:srgbClr val="FF0000"/>
              </a:solidFill>
            </a:endParaRPr>
          </a:p>
        </p:txBody>
      </p:sp>
      <p:sp>
        <p:nvSpPr>
          <p:cNvPr id="264" name="Oval 263">
            <a:extLst>
              <a:ext uri="{FF2B5EF4-FFF2-40B4-BE49-F238E27FC236}">
                <a16:creationId xmlns:a16="http://schemas.microsoft.com/office/drawing/2014/main" id="{C5211C5C-AFE3-4B5B-8210-22FE1B3693BB}"/>
              </a:ext>
            </a:extLst>
          </p:cNvPr>
          <p:cNvSpPr/>
          <p:nvPr/>
        </p:nvSpPr>
        <p:spPr>
          <a:xfrm rot="1238155">
            <a:off x="71244" y="1734210"/>
            <a:ext cx="2827319" cy="1010990"/>
          </a:xfrm>
          <a:prstGeom prst="ellipse">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65" name="TextBox 264">
            <a:extLst>
              <a:ext uri="{FF2B5EF4-FFF2-40B4-BE49-F238E27FC236}">
                <a16:creationId xmlns:a16="http://schemas.microsoft.com/office/drawing/2014/main" id="{D64FAF48-9B31-4777-B142-08F7F13509E1}"/>
              </a:ext>
            </a:extLst>
          </p:cNvPr>
          <p:cNvSpPr txBox="1"/>
          <p:nvPr/>
        </p:nvSpPr>
        <p:spPr>
          <a:xfrm>
            <a:off x="302075" y="1321708"/>
            <a:ext cx="830677" cy="246221"/>
          </a:xfrm>
          <a:prstGeom prst="rect">
            <a:avLst/>
          </a:prstGeom>
          <a:noFill/>
        </p:spPr>
        <p:txBody>
          <a:bodyPr wrap="none" rtlCol="0">
            <a:spAutoFit/>
          </a:bodyPr>
          <a:lstStyle/>
          <a:p>
            <a:pPr algn="ctr"/>
            <a:r>
              <a:rPr lang="en-US" sz="500" dirty="0">
                <a:solidFill>
                  <a:srgbClr val="C00000"/>
                </a:solidFill>
              </a:rPr>
              <a:t>Under investigation</a:t>
            </a:r>
          </a:p>
          <a:p>
            <a:pPr algn="ctr"/>
            <a:r>
              <a:rPr lang="en-US" sz="500" dirty="0">
                <a:solidFill>
                  <a:srgbClr val="C00000"/>
                </a:solidFill>
              </a:rPr>
              <a:t>(Conditional access)</a:t>
            </a:r>
            <a:endParaRPr lang="nl-NL" sz="500" dirty="0" err="1">
              <a:solidFill>
                <a:srgbClr val="C00000"/>
              </a:solidFill>
            </a:endParaRPr>
          </a:p>
        </p:txBody>
      </p:sp>
      <p:sp>
        <p:nvSpPr>
          <p:cNvPr id="266" name="TextBox 265">
            <a:extLst>
              <a:ext uri="{FF2B5EF4-FFF2-40B4-BE49-F238E27FC236}">
                <a16:creationId xmlns:a16="http://schemas.microsoft.com/office/drawing/2014/main" id="{593EDDB8-6694-4977-9090-35EEE778B6ED}"/>
              </a:ext>
            </a:extLst>
          </p:cNvPr>
          <p:cNvSpPr txBox="1"/>
          <p:nvPr/>
        </p:nvSpPr>
        <p:spPr>
          <a:xfrm rot="20735231">
            <a:off x="6122851" y="1363421"/>
            <a:ext cx="833883" cy="230832"/>
          </a:xfrm>
          <a:prstGeom prst="rect">
            <a:avLst/>
          </a:prstGeom>
          <a:solidFill>
            <a:schemeClr val="bg1">
              <a:lumMod val="75000"/>
            </a:schemeClr>
          </a:solidFill>
        </p:spPr>
        <p:txBody>
          <a:bodyPr wrap="none" rtlCol="0">
            <a:spAutoFit/>
          </a:bodyPr>
          <a:lstStyle/>
          <a:p>
            <a:pPr algn="ctr"/>
            <a:r>
              <a:rPr lang="en-US" sz="900" dirty="0">
                <a:solidFill>
                  <a:srgbClr val="C00000"/>
                </a:solidFill>
              </a:rPr>
              <a:t>To validate!</a:t>
            </a:r>
            <a:endParaRPr lang="nl-NL" sz="900" dirty="0" err="1">
              <a:solidFill>
                <a:srgbClr val="C00000"/>
              </a:solidFill>
            </a:endParaRPr>
          </a:p>
        </p:txBody>
      </p:sp>
      <p:sp>
        <p:nvSpPr>
          <p:cNvPr id="119" name="TextBox 118">
            <a:extLst>
              <a:ext uri="{FF2B5EF4-FFF2-40B4-BE49-F238E27FC236}">
                <a16:creationId xmlns:a16="http://schemas.microsoft.com/office/drawing/2014/main" id="{18DB0B11-00F6-4CE9-8FA4-5C08042908F0}"/>
              </a:ext>
            </a:extLst>
          </p:cNvPr>
          <p:cNvSpPr txBox="1"/>
          <p:nvPr/>
        </p:nvSpPr>
        <p:spPr>
          <a:xfrm>
            <a:off x="6451214" y="1737912"/>
            <a:ext cx="455574" cy="200055"/>
          </a:xfrm>
          <a:prstGeom prst="rect">
            <a:avLst/>
          </a:prstGeom>
          <a:noFill/>
        </p:spPr>
        <p:txBody>
          <a:bodyPr wrap="none" rtlCol="0">
            <a:spAutoFit/>
          </a:bodyPr>
          <a:lstStyle/>
          <a:p>
            <a:pPr algn="ctr"/>
            <a:r>
              <a:rPr lang="en-US" sz="700" dirty="0">
                <a:solidFill>
                  <a:srgbClr val="C00000"/>
                </a:solidFill>
              </a:rPr>
              <a:t>PING?</a:t>
            </a:r>
            <a:endParaRPr lang="nl-NL" sz="700" dirty="0" err="1">
              <a:solidFill>
                <a:srgbClr val="C00000"/>
              </a:solidFill>
            </a:endParaRPr>
          </a:p>
        </p:txBody>
      </p:sp>
    </p:spTree>
    <p:extLst>
      <p:ext uri="{BB962C8B-B14F-4D97-AF65-F5344CB8AC3E}">
        <p14:creationId xmlns:p14="http://schemas.microsoft.com/office/powerpoint/2010/main" val="417927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37" name="Straight Connector 136">
            <a:extLst>
              <a:ext uri="{FF2B5EF4-FFF2-40B4-BE49-F238E27FC236}">
                <a16:creationId xmlns:a16="http://schemas.microsoft.com/office/drawing/2014/main" id="{5BEB0913-9CF1-49BE-AB3A-69FF340D5C2F}"/>
              </a:ext>
            </a:extLst>
          </p:cNvPr>
          <p:cNvCxnSpPr/>
          <p:nvPr/>
        </p:nvCxnSpPr>
        <p:spPr>
          <a:xfrm>
            <a:off x="2288708" y="561837"/>
            <a:ext cx="0" cy="4334013"/>
          </a:xfrm>
          <a:prstGeom prst="line">
            <a:avLst/>
          </a:prstGeom>
          <a:ln w="9525" cmpd="sng">
            <a:solidFill>
              <a:srgbClr val="B42573"/>
            </a:solidFill>
            <a:prstDash val="dash"/>
          </a:ln>
          <a:effectLst/>
        </p:spPr>
        <p:style>
          <a:lnRef idx="2">
            <a:schemeClr val="accent1"/>
          </a:lnRef>
          <a:fillRef idx="0">
            <a:schemeClr val="accent1"/>
          </a:fillRef>
          <a:effectRef idx="1">
            <a:schemeClr val="accent1"/>
          </a:effectRef>
          <a:fontRef idx="minor">
            <a:schemeClr val="tx1"/>
          </a:fontRef>
        </p:style>
      </p:cxnSp>
      <p:sp>
        <p:nvSpPr>
          <p:cNvPr id="220" name="Rectangle 219">
            <a:extLst>
              <a:ext uri="{FF2B5EF4-FFF2-40B4-BE49-F238E27FC236}">
                <a16:creationId xmlns:a16="http://schemas.microsoft.com/office/drawing/2014/main" id="{6AF4C056-E8A8-47D7-8717-EE93390F52A6}"/>
              </a:ext>
            </a:extLst>
          </p:cNvPr>
          <p:cNvSpPr/>
          <p:nvPr/>
        </p:nvSpPr>
        <p:spPr>
          <a:xfrm>
            <a:off x="95265" y="950489"/>
            <a:ext cx="5300046" cy="1752449"/>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3" name="Rectangle: Rounded Corners 172">
            <a:extLst>
              <a:ext uri="{FF2B5EF4-FFF2-40B4-BE49-F238E27FC236}">
                <a16:creationId xmlns:a16="http://schemas.microsoft.com/office/drawing/2014/main" id="{5CA374BA-8A36-4264-A035-CA55DE59B315}"/>
              </a:ext>
            </a:extLst>
          </p:cNvPr>
          <p:cNvSpPr/>
          <p:nvPr/>
        </p:nvSpPr>
        <p:spPr>
          <a:xfrm>
            <a:off x="3779703" y="1583050"/>
            <a:ext cx="246010" cy="114667"/>
          </a:xfrm>
          <a:prstGeom prst="round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69" name="Rectangle 168">
            <a:extLst>
              <a:ext uri="{FF2B5EF4-FFF2-40B4-BE49-F238E27FC236}">
                <a16:creationId xmlns:a16="http://schemas.microsoft.com/office/drawing/2014/main" id="{52E72EC4-5D9B-485F-9A2E-6FAFD6676187}"/>
              </a:ext>
            </a:extLst>
          </p:cNvPr>
          <p:cNvSpPr/>
          <p:nvPr/>
        </p:nvSpPr>
        <p:spPr>
          <a:xfrm>
            <a:off x="6137669" y="804057"/>
            <a:ext cx="2651379" cy="1354977"/>
          </a:xfrm>
          <a:prstGeom prst="rect">
            <a:avLst/>
          </a:prstGeom>
          <a:solidFill>
            <a:schemeClr val="bg1"/>
          </a:solidFill>
          <a:ln>
            <a:solidFill>
              <a:srgbClr val="E1CD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cxnSp>
        <p:nvCxnSpPr>
          <p:cNvPr id="139" name="Straight Arrow Connector 138">
            <a:extLst>
              <a:ext uri="{FF2B5EF4-FFF2-40B4-BE49-F238E27FC236}">
                <a16:creationId xmlns:a16="http://schemas.microsoft.com/office/drawing/2014/main" id="{E9C8D8E4-3377-459E-8B71-20AA88F4DEDC}"/>
              </a:ext>
            </a:extLst>
          </p:cNvPr>
          <p:cNvCxnSpPr>
            <a:cxnSpLocks/>
            <a:stCxn id="11" idx="2"/>
            <a:endCxn id="145" idx="3"/>
          </p:cNvCxnSpPr>
          <p:nvPr/>
        </p:nvCxnSpPr>
        <p:spPr>
          <a:xfrm flipH="1">
            <a:off x="2633502" y="1496860"/>
            <a:ext cx="4970625" cy="501580"/>
          </a:xfrm>
          <a:prstGeom prst="straightConnector1">
            <a:avLst/>
          </a:prstGeom>
          <a:ln w="9525" cmpd="sng">
            <a:solidFill>
              <a:srgbClr val="00B05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7FF63B88-422F-48DF-A96D-CA2ED98C1BE2}"/>
              </a:ext>
            </a:extLst>
          </p:cNvPr>
          <p:cNvSpPr>
            <a:spLocks noGrp="1"/>
          </p:cNvSpPr>
          <p:nvPr>
            <p:ph type="title"/>
          </p:nvPr>
        </p:nvSpPr>
        <p:spPr/>
        <p:txBody>
          <a:bodyPr/>
          <a:lstStyle/>
          <a:p>
            <a:r>
              <a:rPr lang="en-US" dirty="0"/>
              <a:t>Enterprise IAM</a:t>
            </a:r>
            <a:endParaRPr lang="nl-NL" dirty="0"/>
          </a:p>
        </p:txBody>
      </p:sp>
      <p:pic>
        <p:nvPicPr>
          <p:cNvPr id="4" name="Picture 3">
            <a:extLst>
              <a:ext uri="{FF2B5EF4-FFF2-40B4-BE49-F238E27FC236}">
                <a16:creationId xmlns:a16="http://schemas.microsoft.com/office/drawing/2014/main" id="{D610B410-5054-443D-9CD2-6EEE69E8677D}"/>
              </a:ext>
            </a:extLst>
          </p:cNvPr>
          <p:cNvPicPr>
            <a:picLocks noChangeAspect="1"/>
          </p:cNvPicPr>
          <p:nvPr/>
        </p:nvPicPr>
        <p:blipFill>
          <a:blip r:embed="rId2"/>
          <a:stretch>
            <a:fillRect/>
          </a:stretch>
        </p:blipFill>
        <p:spPr>
          <a:xfrm>
            <a:off x="3380057" y="1056743"/>
            <a:ext cx="1579722" cy="321188"/>
          </a:xfrm>
          <a:prstGeom prst="rect">
            <a:avLst/>
          </a:prstGeom>
        </p:spPr>
      </p:pic>
      <p:pic>
        <p:nvPicPr>
          <p:cNvPr id="5" name="Picture 4">
            <a:extLst>
              <a:ext uri="{FF2B5EF4-FFF2-40B4-BE49-F238E27FC236}">
                <a16:creationId xmlns:a16="http://schemas.microsoft.com/office/drawing/2014/main" id="{97299A15-C2CD-4D6E-87B7-1831AC58130A}"/>
              </a:ext>
            </a:extLst>
          </p:cNvPr>
          <p:cNvPicPr>
            <a:picLocks noChangeAspect="1"/>
          </p:cNvPicPr>
          <p:nvPr/>
        </p:nvPicPr>
        <p:blipFill>
          <a:blip r:embed="rId3"/>
          <a:stretch>
            <a:fillRect/>
          </a:stretch>
        </p:blipFill>
        <p:spPr>
          <a:xfrm>
            <a:off x="6392705" y="1046276"/>
            <a:ext cx="963709" cy="352252"/>
          </a:xfrm>
          <a:prstGeom prst="rect">
            <a:avLst/>
          </a:prstGeom>
        </p:spPr>
      </p:pic>
      <p:sp>
        <p:nvSpPr>
          <p:cNvPr id="6" name="Flowchart: Magnetic Disk 5">
            <a:extLst>
              <a:ext uri="{FF2B5EF4-FFF2-40B4-BE49-F238E27FC236}">
                <a16:creationId xmlns:a16="http://schemas.microsoft.com/office/drawing/2014/main" id="{7FED3740-9B00-42A5-BEC5-C88A5CF4DE58}"/>
              </a:ext>
            </a:extLst>
          </p:cNvPr>
          <p:cNvSpPr/>
          <p:nvPr/>
        </p:nvSpPr>
        <p:spPr>
          <a:xfrm>
            <a:off x="3249800" y="1880390"/>
            <a:ext cx="755650" cy="234950"/>
          </a:xfrm>
          <a:prstGeom prst="flowChartMagneticDisk">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7" name="Flowchart: Magnetic Disk 6">
            <a:extLst>
              <a:ext uri="{FF2B5EF4-FFF2-40B4-BE49-F238E27FC236}">
                <a16:creationId xmlns:a16="http://schemas.microsoft.com/office/drawing/2014/main" id="{6F695E7C-A498-4BCB-B7F6-1E26879649BB}"/>
              </a:ext>
            </a:extLst>
          </p:cNvPr>
          <p:cNvSpPr/>
          <p:nvPr/>
        </p:nvSpPr>
        <p:spPr>
          <a:xfrm>
            <a:off x="6496734" y="1541063"/>
            <a:ext cx="755650" cy="234950"/>
          </a:xfrm>
          <a:prstGeom prst="flowChartMagneticDisk">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8" name="Isosceles Triangle 7">
            <a:extLst>
              <a:ext uri="{FF2B5EF4-FFF2-40B4-BE49-F238E27FC236}">
                <a16:creationId xmlns:a16="http://schemas.microsoft.com/office/drawing/2014/main" id="{87E9116F-C005-440F-8B68-2B270E0DF6F4}"/>
              </a:ext>
            </a:extLst>
          </p:cNvPr>
          <p:cNvSpPr/>
          <p:nvPr/>
        </p:nvSpPr>
        <p:spPr>
          <a:xfrm>
            <a:off x="4349398" y="1701418"/>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9" name="Isosceles Triangle 8">
            <a:extLst>
              <a:ext uri="{FF2B5EF4-FFF2-40B4-BE49-F238E27FC236}">
                <a16:creationId xmlns:a16="http://schemas.microsoft.com/office/drawing/2014/main" id="{C1E124ED-87E6-441A-BE25-2FBA4D33209B}"/>
              </a:ext>
            </a:extLst>
          </p:cNvPr>
          <p:cNvSpPr/>
          <p:nvPr/>
        </p:nvSpPr>
        <p:spPr>
          <a:xfrm>
            <a:off x="4476398" y="1637702"/>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0" name="Isosceles Triangle 9">
            <a:extLst>
              <a:ext uri="{FF2B5EF4-FFF2-40B4-BE49-F238E27FC236}">
                <a16:creationId xmlns:a16="http://schemas.microsoft.com/office/drawing/2014/main" id="{A60F5A6F-9FAC-461C-9054-4BE4037DEBB1}"/>
              </a:ext>
            </a:extLst>
          </p:cNvPr>
          <p:cNvSpPr/>
          <p:nvPr/>
        </p:nvSpPr>
        <p:spPr>
          <a:xfrm>
            <a:off x="4628084" y="1563346"/>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1" name="Isosceles Triangle 10">
            <a:extLst>
              <a:ext uri="{FF2B5EF4-FFF2-40B4-BE49-F238E27FC236}">
                <a16:creationId xmlns:a16="http://schemas.microsoft.com/office/drawing/2014/main" id="{31D8182A-41E4-408F-B3C2-84DBD86B4952}"/>
              </a:ext>
            </a:extLst>
          </p:cNvPr>
          <p:cNvSpPr/>
          <p:nvPr/>
        </p:nvSpPr>
        <p:spPr>
          <a:xfrm>
            <a:off x="7604127" y="1175672"/>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2" name="Isosceles Triangle 11">
            <a:extLst>
              <a:ext uri="{FF2B5EF4-FFF2-40B4-BE49-F238E27FC236}">
                <a16:creationId xmlns:a16="http://schemas.microsoft.com/office/drawing/2014/main" id="{D77F159E-80B1-41BD-A227-8E82D16A627C}"/>
              </a:ext>
            </a:extLst>
          </p:cNvPr>
          <p:cNvSpPr/>
          <p:nvPr/>
        </p:nvSpPr>
        <p:spPr>
          <a:xfrm>
            <a:off x="7743827" y="1092906"/>
            <a:ext cx="368300" cy="321188"/>
          </a:xfrm>
          <a:prstGeom prst="triangle">
            <a:avLst/>
          </a:prstGeom>
          <a:solidFill>
            <a:schemeClr val="bg2"/>
          </a:solidFill>
          <a:ln>
            <a:solidFill>
              <a:schemeClr val="tx1">
                <a:lumMod val="5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13" name="Picture 12">
            <a:extLst>
              <a:ext uri="{FF2B5EF4-FFF2-40B4-BE49-F238E27FC236}">
                <a16:creationId xmlns:a16="http://schemas.microsoft.com/office/drawing/2014/main" id="{68DE3418-02E3-4C0E-ACC5-9FA45321B483}"/>
              </a:ext>
            </a:extLst>
          </p:cNvPr>
          <p:cNvPicPr>
            <a:picLocks noChangeAspect="1"/>
          </p:cNvPicPr>
          <p:nvPr/>
        </p:nvPicPr>
        <p:blipFill>
          <a:blip r:embed="rId4"/>
          <a:stretch>
            <a:fillRect/>
          </a:stretch>
        </p:blipFill>
        <p:spPr>
          <a:xfrm>
            <a:off x="771253" y="580814"/>
            <a:ext cx="814509" cy="351619"/>
          </a:xfrm>
          <a:prstGeom prst="rect">
            <a:avLst/>
          </a:prstGeom>
        </p:spPr>
      </p:pic>
      <p:sp>
        <p:nvSpPr>
          <p:cNvPr id="14" name="Isosceles Triangle 13">
            <a:extLst>
              <a:ext uri="{FF2B5EF4-FFF2-40B4-BE49-F238E27FC236}">
                <a16:creationId xmlns:a16="http://schemas.microsoft.com/office/drawing/2014/main" id="{5CB3D98F-5A01-472E-8656-D1A010F084C9}"/>
              </a:ext>
            </a:extLst>
          </p:cNvPr>
          <p:cNvSpPr/>
          <p:nvPr/>
        </p:nvSpPr>
        <p:spPr>
          <a:xfrm>
            <a:off x="597157" y="1676677"/>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5" name="Isosceles Triangle 14">
            <a:extLst>
              <a:ext uri="{FF2B5EF4-FFF2-40B4-BE49-F238E27FC236}">
                <a16:creationId xmlns:a16="http://schemas.microsoft.com/office/drawing/2014/main" id="{12E5C299-5B47-4B46-90B5-5001FAA84B1C}"/>
              </a:ext>
            </a:extLst>
          </p:cNvPr>
          <p:cNvSpPr/>
          <p:nvPr/>
        </p:nvSpPr>
        <p:spPr>
          <a:xfrm>
            <a:off x="4349398" y="1863146"/>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6" name="Isosceles Triangle 15">
            <a:extLst>
              <a:ext uri="{FF2B5EF4-FFF2-40B4-BE49-F238E27FC236}">
                <a16:creationId xmlns:a16="http://schemas.microsoft.com/office/drawing/2014/main" id="{34FF7655-ACC4-4E8A-ABDA-F7E3D2E01FDE}"/>
              </a:ext>
            </a:extLst>
          </p:cNvPr>
          <p:cNvSpPr/>
          <p:nvPr/>
        </p:nvSpPr>
        <p:spPr>
          <a:xfrm>
            <a:off x="4476398" y="1799430"/>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7" name="Isosceles Triangle 16">
            <a:extLst>
              <a:ext uri="{FF2B5EF4-FFF2-40B4-BE49-F238E27FC236}">
                <a16:creationId xmlns:a16="http://schemas.microsoft.com/office/drawing/2014/main" id="{0B948FB8-131F-4A2D-BF91-E8CFD3DB635D}"/>
              </a:ext>
            </a:extLst>
          </p:cNvPr>
          <p:cNvSpPr/>
          <p:nvPr/>
        </p:nvSpPr>
        <p:spPr>
          <a:xfrm>
            <a:off x="4628084" y="1725074"/>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pic>
        <p:nvPicPr>
          <p:cNvPr id="18" name="Picture 17">
            <a:extLst>
              <a:ext uri="{FF2B5EF4-FFF2-40B4-BE49-F238E27FC236}">
                <a16:creationId xmlns:a16="http://schemas.microsoft.com/office/drawing/2014/main" id="{E145DC4B-332F-4718-B778-E205A8FC121B}"/>
              </a:ext>
            </a:extLst>
          </p:cNvPr>
          <p:cNvPicPr>
            <a:picLocks noChangeAspect="1"/>
          </p:cNvPicPr>
          <p:nvPr/>
        </p:nvPicPr>
        <p:blipFill>
          <a:blip r:embed="rId5"/>
          <a:stretch>
            <a:fillRect/>
          </a:stretch>
        </p:blipFill>
        <p:spPr>
          <a:xfrm>
            <a:off x="3181137" y="2924619"/>
            <a:ext cx="487698" cy="443362"/>
          </a:xfrm>
          <a:prstGeom prst="rect">
            <a:avLst/>
          </a:prstGeom>
        </p:spPr>
      </p:pic>
      <p:pic>
        <p:nvPicPr>
          <p:cNvPr id="19" name="Picture 18">
            <a:extLst>
              <a:ext uri="{FF2B5EF4-FFF2-40B4-BE49-F238E27FC236}">
                <a16:creationId xmlns:a16="http://schemas.microsoft.com/office/drawing/2014/main" id="{C498682F-0435-4A40-9538-3A13F4FD672A}"/>
              </a:ext>
            </a:extLst>
          </p:cNvPr>
          <p:cNvPicPr>
            <a:picLocks noChangeAspect="1"/>
          </p:cNvPicPr>
          <p:nvPr/>
        </p:nvPicPr>
        <p:blipFill>
          <a:blip r:embed="rId6"/>
          <a:stretch>
            <a:fillRect/>
          </a:stretch>
        </p:blipFill>
        <p:spPr>
          <a:xfrm>
            <a:off x="3272461" y="3895649"/>
            <a:ext cx="392565" cy="321189"/>
          </a:xfrm>
          <a:prstGeom prst="rect">
            <a:avLst/>
          </a:prstGeom>
        </p:spPr>
      </p:pic>
      <p:pic>
        <p:nvPicPr>
          <p:cNvPr id="22" name="Picture 21">
            <a:extLst>
              <a:ext uri="{FF2B5EF4-FFF2-40B4-BE49-F238E27FC236}">
                <a16:creationId xmlns:a16="http://schemas.microsoft.com/office/drawing/2014/main" id="{25476EF0-36B7-4F31-A45E-22D901F0C6C7}"/>
              </a:ext>
            </a:extLst>
          </p:cNvPr>
          <p:cNvPicPr>
            <a:picLocks noChangeAspect="1"/>
          </p:cNvPicPr>
          <p:nvPr/>
        </p:nvPicPr>
        <p:blipFill>
          <a:blip r:embed="rId7"/>
          <a:stretch>
            <a:fillRect/>
          </a:stretch>
        </p:blipFill>
        <p:spPr>
          <a:xfrm>
            <a:off x="6235104" y="886167"/>
            <a:ext cx="199518" cy="271475"/>
          </a:xfrm>
          <a:prstGeom prst="rect">
            <a:avLst/>
          </a:prstGeom>
        </p:spPr>
      </p:pic>
      <p:pic>
        <p:nvPicPr>
          <p:cNvPr id="23" name="Picture 22">
            <a:extLst>
              <a:ext uri="{FF2B5EF4-FFF2-40B4-BE49-F238E27FC236}">
                <a16:creationId xmlns:a16="http://schemas.microsoft.com/office/drawing/2014/main" id="{D3157ACF-7889-4444-91EF-BB076EBE18CB}"/>
              </a:ext>
            </a:extLst>
          </p:cNvPr>
          <p:cNvPicPr>
            <a:picLocks noChangeAspect="1"/>
          </p:cNvPicPr>
          <p:nvPr/>
        </p:nvPicPr>
        <p:blipFill>
          <a:blip r:embed="rId5"/>
          <a:stretch>
            <a:fillRect/>
          </a:stretch>
        </p:blipFill>
        <p:spPr>
          <a:xfrm>
            <a:off x="1053580" y="3444215"/>
            <a:ext cx="464392" cy="422174"/>
          </a:xfrm>
          <a:prstGeom prst="rect">
            <a:avLst/>
          </a:prstGeom>
        </p:spPr>
      </p:pic>
      <p:pic>
        <p:nvPicPr>
          <p:cNvPr id="24" name="Picture 23">
            <a:extLst>
              <a:ext uri="{FF2B5EF4-FFF2-40B4-BE49-F238E27FC236}">
                <a16:creationId xmlns:a16="http://schemas.microsoft.com/office/drawing/2014/main" id="{5B1B0EC0-C2F8-4BFD-A1F4-8A6B7459240A}"/>
              </a:ext>
            </a:extLst>
          </p:cNvPr>
          <p:cNvPicPr>
            <a:picLocks noChangeAspect="1"/>
          </p:cNvPicPr>
          <p:nvPr/>
        </p:nvPicPr>
        <p:blipFill>
          <a:blip r:embed="rId8"/>
          <a:stretch>
            <a:fillRect/>
          </a:stretch>
        </p:blipFill>
        <p:spPr>
          <a:xfrm>
            <a:off x="3354682" y="4039727"/>
            <a:ext cx="228124" cy="442828"/>
          </a:xfrm>
          <a:prstGeom prst="rect">
            <a:avLst/>
          </a:prstGeom>
        </p:spPr>
      </p:pic>
      <p:sp>
        <p:nvSpPr>
          <p:cNvPr id="25" name="Rectangle: Diagonal Corners Snipped 24">
            <a:extLst>
              <a:ext uri="{FF2B5EF4-FFF2-40B4-BE49-F238E27FC236}">
                <a16:creationId xmlns:a16="http://schemas.microsoft.com/office/drawing/2014/main" id="{2E56F9CD-CF2E-4395-9804-6312A5F98A6E}"/>
              </a:ext>
            </a:extLst>
          </p:cNvPr>
          <p:cNvSpPr/>
          <p:nvPr/>
        </p:nvSpPr>
        <p:spPr>
          <a:xfrm>
            <a:off x="2090959" y="2428338"/>
            <a:ext cx="755650" cy="177653"/>
          </a:xfrm>
          <a:prstGeom prst="snip2Diag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6" name="Rectangle: Diagonal Corners Snipped 25">
            <a:extLst>
              <a:ext uri="{FF2B5EF4-FFF2-40B4-BE49-F238E27FC236}">
                <a16:creationId xmlns:a16="http://schemas.microsoft.com/office/drawing/2014/main" id="{80255BDF-5487-410D-9443-82A5A405E2CB}"/>
              </a:ext>
            </a:extLst>
          </p:cNvPr>
          <p:cNvSpPr/>
          <p:nvPr/>
        </p:nvSpPr>
        <p:spPr>
          <a:xfrm>
            <a:off x="4491850" y="2453265"/>
            <a:ext cx="755650" cy="177653"/>
          </a:xfrm>
          <a:prstGeom prst="snip2Diag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7" name="Rectangle: Diagonal Corners Snipped 26">
            <a:extLst>
              <a:ext uri="{FF2B5EF4-FFF2-40B4-BE49-F238E27FC236}">
                <a16:creationId xmlns:a16="http://schemas.microsoft.com/office/drawing/2014/main" id="{1C35F0B1-703C-4895-B72D-6F6B009B577F}"/>
              </a:ext>
            </a:extLst>
          </p:cNvPr>
          <p:cNvSpPr/>
          <p:nvPr/>
        </p:nvSpPr>
        <p:spPr>
          <a:xfrm>
            <a:off x="6496734" y="1904046"/>
            <a:ext cx="755650" cy="177653"/>
          </a:xfrm>
          <a:prstGeom prst="snip2Diag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cxnSp>
        <p:nvCxnSpPr>
          <p:cNvPr id="34" name="Straight Arrow Connector 33">
            <a:extLst>
              <a:ext uri="{FF2B5EF4-FFF2-40B4-BE49-F238E27FC236}">
                <a16:creationId xmlns:a16="http://schemas.microsoft.com/office/drawing/2014/main" id="{ED046F99-3D83-4A1E-9C66-2D259674CC22}"/>
              </a:ext>
            </a:extLst>
          </p:cNvPr>
          <p:cNvCxnSpPr>
            <a:stCxn id="13" idx="3"/>
            <a:endCxn id="4" idx="1"/>
          </p:cNvCxnSpPr>
          <p:nvPr/>
        </p:nvCxnSpPr>
        <p:spPr>
          <a:xfrm>
            <a:off x="1585762" y="756624"/>
            <a:ext cx="1794295" cy="460713"/>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667FF050-5C95-4333-9017-013045769009}"/>
              </a:ext>
            </a:extLst>
          </p:cNvPr>
          <p:cNvCxnSpPr>
            <a:cxnSpLocks/>
            <a:endCxn id="5" idx="1"/>
          </p:cNvCxnSpPr>
          <p:nvPr/>
        </p:nvCxnSpPr>
        <p:spPr>
          <a:xfrm flipV="1">
            <a:off x="4544514" y="1222402"/>
            <a:ext cx="1848191" cy="1236"/>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3A73C54-0D64-4FBC-A5D1-97EDD609F3A7}"/>
              </a:ext>
            </a:extLst>
          </p:cNvPr>
          <p:cNvCxnSpPr>
            <a:cxnSpLocks/>
            <a:endCxn id="6" idx="1"/>
          </p:cNvCxnSpPr>
          <p:nvPr/>
        </p:nvCxnSpPr>
        <p:spPr>
          <a:xfrm>
            <a:off x="3627625" y="1355821"/>
            <a:ext cx="0" cy="524569"/>
          </a:xfrm>
          <a:prstGeom prst="straightConnector1">
            <a:avLst/>
          </a:prstGeom>
          <a:ln w="9525" cmpd="sng">
            <a:solidFill>
              <a:srgbClr val="00B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654B3F92-27BB-4AC5-9475-21689C7A55DD}"/>
              </a:ext>
            </a:extLst>
          </p:cNvPr>
          <p:cNvCxnSpPr>
            <a:cxnSpLocks/>
            <a:endCxn id="8" idx="1"/>
          </p:cNvCxnSpPr>
          <p:nvPr/>
        </p:nvCxnSpPr>
        <p:spPr>
          <a:xfrm>
            <a:off x="3999058" y="1362245"/>
            <a:ext cx="442415" cy="499767"/>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EABEE2F4-4FA7-47B6-A319-F26889869DF8}"/>
              </a:ext>
            </a:extLst>
          </p:cNvPr>
          <p:cNvCxnSpPr>
            <a:cxnSpLocks/>
            <a:stCxn id="52" idx="1"/>
            <a:endCxn id="14" idx="4"/>
          </p:cNvCxnSpPr>
          <p:nvPr/>
        </p:nvCxnSpPr>
        <p:spPr>
          <a:xfrm flipH="1" flipV="1">
            <a:off x="965457" y="1997865"/>
            <a:ext cx="1828016" cy="575"/>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Isosceles Triangle 51">
            <a:extLst>
              <a:ext uri="{FF2B5EF4-FFF2-40B4-BE49-F238E27FC236}">
                <a16:creationId xmlns:a16="http://schemas.microsoft.com/office/drawing/2014/main" id="{93F27316-6DEB-46D8-9C02-EBF925FD00FF}"/>
              </a:ext>
            </a:extLst>
          </p:cNvPr>
          <p:cNvSpPr/>
          <p:nvPr/>
        </p:nvSpPr>
        <p:spPr>
          <a:xfrm>
            <a:off x="2701398" y="1837846"/>
            <a:ext cx="368300" cy="321188"/>
          </a:xfrm>
          <a:prstGeom prst="triangle">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cxnSp>
        <p:nvCxnSpPr>
          <p:cNvPr id="60" name="Straight Arrow Connector 59">
            <a:extLst>
              <a:ext uri="{FF2B5EF4-FFF2-40B4-BE49-F238E27FC236}">
                <a16:creationId xmlns:a16="http://schemas.microsoft.com/office/drawing/2014/main" id="{B46EAB87-4CDB-4EAA-8457-2B058CB3E79A}"/>
              </a:ext>
            </a:extLst>
          </p:cNvPr>
          <p:cNvCxnSpPr>
            <a:stCxn id="6" idx="2"/>
            <a:endCxn id="52" idx="5"/>
          </p:cNvCxnSpPr>
          <p:nvPr/>
        </p:nvCxnSpPr>
        <p:spPr>
          <a:xfrm flipH="1">
            <a:off x="2977623" y="1997865"/>
            <a:ext cx="272177" cy="575"/>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45DF7A2D-29CE-4198-8E4E-DC5AA1700EC1}"/>
              </a:ext>
            </a:extLst>
          </p:cNvPr>
          <p:cNvSpPr/>
          <p:nvPr/>
        </p:nvSpPr>
        <p:spPr>
          <a:xfrm>
            <a:off x="2263141" y="1918314"/>
            <a:ext cx="361950" cy="150464"/>
          </a:xfrm>
          <a:prstGeom prst="roundRect">
            <a:avLst/>
          </a:prstGeom>
          <a:solidFill>
            <a:schemeClr val="bg2"/>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cxnSp>
        <p:nvCxnSpPr>
          <p:cNvPr id="67" name="Straight Arrow Connector 66">
            <a:extLst>
              <a:ext uri="{FF2B5EF4-FFF2-40B4-BE49-F238E27FC236}">
                <a16:creationId xmlns:a16="http://schemas.microsoft.com/office/drawing/2014/main" id="{271DF3D5-282C-429C-B4E7-EB6E588CE342}"/>
              </a:ext>
            </a:extLst>
          </p:cNvPr>
          <p:cNvCxnSpPr>
            <a:cxnSpLocks/>
            <a:stCxn id="25" idx="0"/>
          </p:cNvCxnSpPr>
          <p:nvPr/>
        </p:nvCxnSpPr>
        <p:spPr>
          <a:xfrm flipV="1">
            <a:off x="2846609" y="2127712"/>
            <a:ext cx="631681" cy="389453"/>
          </a:xfrm>
          <a:prstGeom prst="straightConnector1">
            <a:avLst/>
          </a:prstGeom>
          <a:ln w="9525" cmpd="sng">
            <a:solidFill>
              <a:schemeClr val="bg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833B65A6-BBC8-456C-B13A-93A4C542F296}"/>
              </a:ext>
            </a:extLst>
          </p:cNvPr>
          <p:cNvCxnSpPr>
            <a:cxnSpLocks/>
            <a:stCxn id="149" idx="1"/>
          </p:cNvCxnSpPr>
          <p:nvPr/>
        </p:nvCxnSpPr>
        <p:spPr>
          <a:xfrm flipH="1" flipV="1">
            <a:off x="3864064" y="2140775"/>
            <a:ext cx="586669" cy="387207"/>
          </a:xfrm>
          <a:prstGeom prst="straightConnector1">
            <a:avLst/>
          </a:prstGeom>
          <a:ln w="9525" cmpd="sng">
            <a:solidFill>
              <a:schemeClr val="bg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75" name="Picture 74">
            <a:extLst>
              <a:ext uri="{FF2B5EF4-FFF2-40B4-BE49-F238E27FC236}">
                <a16:creationId xmlns:a16="http://schemas.microsoft.com/office/drawing/2014/main" id="{03E3E13F-B99E-4843-B100-8E282BF11CAC}"/>
              </a:ext>
            </a:extLst>
          </p:cNvPr>
          <p:cNvPicPr>
            <a:picLocks noChangeAspect="1"/>
          </p:cNvPicPr>
          <p:nvPr/>
        </p:nvPicPr>
        <p:blipFill>
          <a:blip r:embed="rId5"/>
          <a:stretch>
            <a:fillRect/>
          </a:stretch>
        </p:blipFill>
        <p:spPr>
          <a:xfrm>
            <a:off x="1205980" y="3596615"/>
            <a:ext cx="464392" cy="422174"/>
          </a:xfrm>
          <a:prstGeom prst="rect">
            <a:avLst/>
          </a:prstGeom>
        </p:spPr>
      </p:pic>
      <p:pic>
        <p:nvPicPr>
          <p:cNvPr id="76" name="Picture 75">
            <a:extLst>
              <a:ext uri="{FF2B5EF4-FFF2-40B4-BE49-F238E27FC236}">
                <a16:creationId xmlns:a16="http://schemas.microsoft.com/office/drawing/2014/main" id="{9A496965-6DD1-4C0A-B235-5A8B84EE39AB}"/>
              </a:ext>
            </a:extLst>
          </p:cNvPr>
          <p:cNvPicPr>
            <a:picLocks noChangeAspect="1"/>
          </p:cNvPicPr>
          <p:nvPr/>
        </p:nvPicPr>
        <p:blipFill>
          <a:blip r:embed="rId5"/>
          <a:stretch>
            <a:fillRect/>
          </a:stretch>
        </p:blipFill>
        <p:spPr>
          <a:xfrm>
            <a:off x="1358380" y="3749015"/>
            <a:ext cx="464392" cy="422174"/>
          </a:xfrm>
          <a:prstGeom prst="rect">
            <a:avLst/>
          </a:prstGeom>
        </p:spPr>
      </p:pic>
      <p:cxnSp>
        <p:nvCxnSpPr>
          <p:cNvPr id="78" name="Straight Arrow Connector 77">
            <a:extLst>
              <a:ext uri="{FF2B5EF4-FFF2-40B4-BE49-F238E27FC236}">
                <a16:creationId xmlns:a16="http://schemas.microsoft.com/office/drawing/2014/main" id="{9D1F3B30-9892-46B9-BD70-74884C0CDD8F}"/>
              </a:ext>
            </a:extLst>
          </p:cNvPr>
          <p:cNvCxnSpPr>
            <a:cxnSpLocks/>
            <a:stCxn id="75" idx="0"/>
          </p:cNvCxnSpPr>
          <p:nvPr/>
        </p:nvCxnSpPr>
        <p:spPr>
          <a:xfrm flipV="1">
            <a:off x="1438176" y="2612620"/>
            <a:ext cx="703622" cy="983995"/>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pic>
        <p:nvPicPr>
          <p:cNvPr id="83" name="Picture 82">
            <a:extLst>
              <a:ext uri="{FF2B5EF4-FFF2-40B4-BE49-F238E27FC236}">
                <a16:creationId xmlns:a16="http://schemas.microsoft.com/office/drawing/2014/main" id="{0F0727F5-D331-4286-8CAE-18A11CAA2D49}"/>
              </a:ext>
            </a:extLst>
          </p:cNvPr>
          <p:cNvPicPr>
            <a:picLocks noChangeAspect="1"/>
          </p:cNvPicPr>
          <p:nvPr/>
        </p:nvPicPr>
        <p:blipFill>
          <a:blip r:embed="rId5"/>
          <a:stretch>
            <a:fillRect/>
          </a:stretch>
        </p:blipFill>
        <p:spPr>
          <a:xfrm>
            <a:off x="756665" y="3569674"/>
            <a:ext cx="464392" cy="422174"/>
          </a:xfrm>
          <a:prstGeom prst="rect">
            <a:avLst/>
          </a:prstGeom>
        </p:spPr>
      </p:pic>
      <p:pic>
        <p:nvPicPr>
          <p:cNvPr id="84" name="Picture 83">
            <a:extLst>
              <a:ext uri="{FF2B5EF4-FFF2-40B4-BE49-F238E27FC236}">
                <a16:creationId xmlns:a16="http://schemas.microsoft.com/office/drawing/2014/main" id="{33BC719A-AD66-46CD-B0FF-5ECDF78E56A3}"/>
              </a:ext>
            </a:extLst>
          </p:cNvPr>
          <p:cNvPicPr>
            <a:picLocks noChangeAspect="1"/>
          </p:cNvPicPr>
          <p:nvPr/>
        </p:nvPicPr>
        <p:blipFill>
          <a:blip r:embed="rId5"/>
          <a:stretch>
            <a:fillRect/>
          </a:stretch>
        </p:blipFill>
        <p:spPr>
          <a:xfrm>
            <a:off x="909065" y="3722074"/>
            <a:ext cx="464392" cy="422174"/>
          </a:xfrm>
          <a:prstGeom prst="rect">
            <a:avLst/>
          </a:prstGeom>
        </p:spPr>
      </p:pic>
      <p:pic>
        <p:nvPicPr>
          <p:cNvPr id="85" name="Picture 84">
            <a:extLst>
              <a:ext uri="{FF2B5EF4-FFF2-40B4-BE49-F238E27FC236}">
                <a16:creationId xmlns:a16="http://schemas.microsoft.com/office/drawing/2014/main" id="{2A0463EF-3158-49F0-86F1-B7B0B7961B06}"/>
              </a:ext>
            </a:extLst>
          </p:cNvPr>
          <p:cNvPicPr>
            <a:picLocks noChangeAspect="1"/>
          </p:cNvPicPr>
          <p:nvPr/>
        </p:nvPicPr>
        <p:blipFill>
          <a:blip r:embed="rId5"/>
          <a:stretch>
            <a:fillRect/>
          </a:stretch>
        </p:blipFill>
        <p:spPr>
          <a:xfrm>
            <a:off x="1061465" y="3874474"/>
            <a:ext cx="464392" cy="422174"/>
          </a:xfrm>
          <a:prstGeom prst="rect">
            <a:avLst/>
          </a:prstGeom>
        </p:spPr>
      </p:pic>
      <p:pic>
        <p:nvPicPr>
          <p:cNvPr id="96" name="Picture 95">
            <a:extLst>
              <a:ext uri="{FF2B5EF4-FFF2-40B4-BE49-F238E27FC236}">
                <a16:creationId xmlns:a16="http://schemas.microsoft.com/office/drawing/2014/main" id="{67903C24-BF43-4888-9B07-4C87C2DC3D0E}"/>
              </a:ext>
            </a:extLst>
          </p:cNvPr>
          <p:cNvPicPr>
            <a:picLocks noChangeAspect="1"/>
          </p:cNvPicPr>
          <p:nvPr/>
        </p:nvPicPr>
        <p:blipFill>
          <a:blip r:embed="rId9"/>
          <a:stretch>
            <a:fillRect/>
          </a:stretch>
        </p:blipFill>
        <p:spPr>
          <a:xfrm>
            <a:off x="277141" y="547457"/>
            <a:ext cx="192409" cy="373499"/>
          </a:xfrm>
          <a:prstGeom prst="rect">
            <a:avLst/>
          </a:prstGeom>
        </p:spPr>
      </p:pic>
      <p:cxnSp>
        <p:nvCxnSpPr>
          <p:cNvPr id="98" name="Straight Arrow Connector 97">
            <a:extLst>
              <a:ext uri="{FF2B5EF4-FFF2-40B4-BE49-F238E27FC236}">
                <a16:creationId xmlns:a16="http://schemas.microsoft.com/office/drawing/2014/main" id="{3C9E541A-839A-4201-BF19-B8FA49C0EA81}"/>
              </a:ext>
            </a:extLst>
          </p:cNvPr>
          <p:cNvCxnSpPr>
            <a:stCxn id="96" idx="3"/>
          </p:cNvCxnSpPr>
          <p:nvPr/>
        </p:nvCxnSpPr>
        <p:spPr>
          <a:xfrm flipV="1">
            <a:off x="469550" y="734206"/>
            <a:ext cx="343043" cy="1"/>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9C06E35E-F8AB-4CED-8067-F37D52A75EA9}"/>
              </a:ext>
            </a:extLst>
          </p:cNvPr>
          <p:cNvCxnSpPr>
            <a:cxnSpLocks/>
          </p:cNvCxnSpPr>
          <p:nvPr/>
        </p:nvCxnSpPr>
        <p:spPr>
          <a:xfrm flipV="1">
            <a:off x="3638975" y="2560559"/>
            <a:ext cx="814190" cy="390130"/>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D4D88B6B-71F7-440B-8643-9BA8D86E823C}"/>
              </a:ext>
            </a:extLst>
          </p:cNvPr>
          <p:cNvCxnSpPr>
            <a:cxnSpLocks/>
            <a:endCxn id="7" idx="1"/>
          </p:cNvCxnSpPr>
          <p:nvPr/>
        </p:nvCxnSpPr>
        <p:spPr>
          <a:xfrm flipH="1">
            <a:off x="6874559" y="1379477"/>
            <a:ext cx="2" cy="161586"/>
          </a:xfrm>
          <a:prstGeom prst="straightConnector1">
            <a:avLst/>
          </a:prstGeom>
          <a:ln w="9525" cmpd="sng">
            <a:solidFill>
              <a:srgbClr val="00B05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746A65F2-C499-4FBA-992F-10D0B9E0078E}"/>
              </a:ext>
            </a:extLst>
          </p:cNvPr>
          <p:cNvCxnSpPr>
            <a:cxnSpLocks/>
            <a:stCxn id="27" idx="3"/>
          </p:cNvCxnSpPr>
          <p:nvPr/>
        </p:nvCxnSpPr>
        <p:spPr>
          <a:xfrm flipH="1" flipV="1">
            <a:off x="6874343" y="1779940"/>
            <a:ext cx="216" cy="124106"/>
          </a:xfrm>
          <a:prstGeom prst="straightConnector1">
            <a:avLst/>
          </a:prstGeom>
          <a:ln w="9525" cmpd="sng">
            <a:solidFill>
              <a:schemeClr val="bg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89678142-95D4-4231-BB61-F2F741FFDC3D}"/>
              </a:ext>
            </a:extLst>
          </p:cNvPr>
          <p:cNvCxnSpPr>
            <a:cxnSpLocks/>
            <a:stCxn id="5" idx="3"/>
            <a:endCxn id="11" idx="1"/>
          </p:cNvCxnSpPr>
          <p:nvPr/>
        </p:nvCxnSpPr>
        <p:spPr>
          <a:xfrm>
            <a:off x="7356414" y="1222402"/>
            <a:ext cx="339788" cy="113864"/>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21" name="Picture 120">
            <a:extLst>
              <a:ext uri="{FF2B5EF4-FFF2-40B4-BE49-F238E27FC236}">
                <a16:creationId xmlns:a16="http://schemas.microsoft.com/office/drawing/2014/main" id="{A763A44C-3E21-4119-9EDC-583D371ADCA6}"/>
              </a:ext>
            </a:extLst>
          </p:cNvPr>
          <p:cNvPicPr>
            <a:picLocks noChangeAspect="1"/>
          </p:cNvPicPr>
          <p:nvPr/>
        </p:nvPicPr>
        <p:blipFill>
          <a:blip r:embed="rId10"/>
          <a:stretch>
            <a:fillRect/>
          </a:stretch>
        </p:blipFill>
        <p:spPr>
          <a:xfrm>
            <a:off x="8162379" y="1756707"/>
            <a:ext cx="282680" cy="231284"/>
          </a:xfrm>
          <a:prstGeom prst="rect">
            <a:avLst/>
          </a:prstGeom>
        </p:spPr>
      </p:pic>
      <p:pic>
        <p:nvPicPr>
          <p:cNvPr id="122" name="Picture 121">
            <a:extLst>
              <a:ext uri="{FF2B5EF4-FFF2-40B4-BE49-F238E27FC236}">
                <a16:creationId xmlns:a16="http://schemas.microsoft.com/office/drawing/2014/main" id="{DABB9E8F-D51E-4F4C-8886-8C2923B9D20D}"/>
              </a:ext>
            </a:extLst>
          </p:cNvPr>
          <p:cNvPicPr>
            <a:picLocks noChangeAspect="1"/>
          </p:cNvPicPr>
          <p:nvPr/>
        </p:nvPicPr>
        <p:blipFill>
          <a:blip r:embed="rId11"/>
          <a:stretch>
            <a:fillRect/>
          </a:stretch>
        </p:blipFill>
        <p:spPr>
          <a:xfrm>
            <a:off x="7517060" y="1692358"/>
            <a:ext cx="396134" cy="360122"/>
          </a:xfrm>
          <a:prstGeom prst="rect">
            <a:avLst/>
          </a:prstGeom>
        </p:spPr>
      </p:pic>
      <p:cxnSp>
        <p:nvCxnSpPr>
          <p:cNvPr id="124" name="Straight Arrow Connector 123">
            <a:extLst>
              <a:ext uri="{FF2B5EF4-FFF2-40B4-BE49-F238E27FC236}">
                <a16:creationId xmlns:a16="http://schemas.microsoft.com/office/drawing/2014/main" id="{2AA5D01C-BD85-4982-A2D1-DF36D9AE729E}"/>
              </a:ext>
            </a:extLst>
          </p:cNvPr>
          <p:cNvCxnSpPr>
            <a:cxnSpLocks/>
            <a:stCxn id="122" idx="1"/>
            <a:endCxn id="27" idx="0"/>
          </p:cNvCxnSpPr>
          <p:nvPr/>
        </p:nvCxnSpPr>
        <p:spPr>
          <a:xfrm flipH="1">
            <a:off x="7252384" y="1872419"/>
            <a:ext cx="264676" cy="120454"/>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Arrow Connector 126">
            <a:extLst>
              <a:ext uri="{FF2B5EF4-FFF2-40B4-BE49-F238E27FC236}">
                <a16:creationId xmlns:a16="http://schemas.microsoft.com/office/drawing/2014/main" id="{E2DAABBB-B575-42BF-993E-53C10CA9DC94}"/>
              </a:ext>
            </a:extLst>
          </p:cNvPr>
          <p:cNvCxnSpPr>
            <a:cxnSpLocks/>
            <a:stCxn id="27" idx="2"/>
            <a:endCxn id="26" idx="0"/>
          </p:cNvCxnSpPr>
          <p:nvPr/>
        </p:nvCxnSpPr>
        <p:spPr>
          <a:xfrm flipH="1">
            <a:off x="5247500" y="1992873"/>
            <a:ext cx="1249234" cy="549219"/>
          </a:xfrm>
          <a:prstGeom prst="straightConnector1">
            <a:avLst/>
          </a:prstGeom>
          <a:ln w="9525" cmpd="sng">
            <a:solidFill>
              <a:schemeClr val="bg2"/>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BC1E0E71-6F13-4D75-BC20-65A773963430}"/>
              </a:ext>
            </a:extLst>
          </p:cNvPr>
          <p:cNvCxnSpPr>
            <a:cxnSpLocks/>
            <a:stCxn id="121" idx="2"/>
            <a:endCxn id="18" idx="3"/>
          </p:cNvCxnSpPr>
          <p:nvPr/>
        </p:nvCxnSpPr>
        <p:spPr>
          <a:xfrm flipH="1">
            <a:off x="3668835" y="1987991"/>
            <a:ext cx="4634884" cy="1158309"/>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Arrow Connector 131">
            <a:extLst>
              <a:ext uri="{FF2B5EF4-FFF2-40B4-BE49-F238E27FC236}">
                <a16:creationId xmlns:a16="http://schemas.microsoft.com/office/drawing/2014/main" id="{3A038322-4087-46C5-981B-CE8896F8309E}"/>
              </a:ext>
            </a:extLst>
          </p:cNvPr>
          <p:cNvCxnSpPr>
            <a:cxnSpLocks/>
            <a:stCxn id="121" idx="1"/>
            <a:endCxn id="122" idx="3"/>
          </p:cNvCxnSpPr>
          <p:nvPr/>
        </p:nvCxnSpPr>
        <p:spPr>
          <a:xfrm flipH="1">
            <a:off x="7913194" y="1872349"/>
            <a:ext cx="249185" cy="70"/>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5A1B0AD4-BEFF-428A-9113-44288EB0D946}"/>
              </a:ext>
            </a:extLst>
          </p:cNvPr>
          <p:cNvCxnSpPr/>
          <p:nvPr/>
        </p:nvCxnSpPr>
        <p:spPr>
          <a:xfrm>
            <a:off x="5990758" y="561837"/>
            <a:ext cx="0" cy="4334013"/>
          </a:xfrm>
          <a:prstGeom prst="line">
            <a:avLst/>
          </a:prstGeom>
          <a:ln w="9525" cmpd="sng">
            <a:solidFill>
              <a:srgbClr val="B4257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CA15BA49-4E64-4EDE-AE2E-9CC8FE269EF6}"/>
              </a:ext>
            </a:extLst>
          </p:cNvPr>
          <p:cNvCxnSpPr>
            <a:cxnSpLocks/>
            <a:stCxn id="152" idx="0"/>
            <a:endCxn id="14" idx="3"/>
          </p:cNvCxnSpPr>
          <p:nvPr/>
        </p:nvCxnSpPr>
        <p:spPr>
          <a:xfrm flipH="1" flipV="1">
            <a:off x="781307" y="1997865"/>
            <a:ext cx="470635" cy="1299463"/>
          </a:xfrm>
          <a:prstGeom prst="straightConnector1">
            <a:avLst/>
          </a:prstGeom>
          <a:ln w="9525" cmpd="sng">
            <a:solidFill>
              <a:schemeClr val="bg2"/>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44" name="TextBox 143">
            <a:extLst>
              <a:ext uri="{FF2B5EF4-FFF2-40B4-BE49-F238E27FC236}">
                <a16:creationId xmlns:a16="http://schemas.microsoft.com/office/drawing/2014/main" id="{06021A1F-AEC6-446B-B2E5-23B10450736B}"/>
              </a:ext>
            </a:extLst>
          </p:cNvPr>
          <p:cNvSpPr txBox="1"/>
          <p:nvPr/>
        </p:nvSpPr>
        <p:spPr>
          <a:xfrm>
            <a:off x="860344" y="1627978"/>
            <a:ext cx="716863" cy="246221"/>
          </a:xfrm>
          <a:prstGeom prst="rect">
            <a:avLst/>
          </a:prstGeom>
          <a:noFill/>
        </p:spPr>
        <p:txBody>
          <a:bodyPr wrap="none" rtlCol="0">
            <a:spAutoFit/>
          </a:bodyPr>
          <a:lstStyle/>
          <a:p>
            <a:r>
              <a:rPr lang="en-US" sz="500" dirty="0"/>
              <a:t>thalesgroup.com</a:t>
            </a:r>
          </a:p>
          <a:p>
            <a:r>
              <a:rPr lang="en-US" sz="500" dirty="0"/>
              <a:t>AAD</a:t>
            </a:r>
            <a:endParaRPr lang="nl-NL" sz="500" dirty="0" err="1"/>
          </a:p>
        </p:txBody>
      </p:sp>
      <p:sp>
        <p:nvSpPr>
          <p:cNvPr id="145" name="TextBox 144">
            <a:extLst>
              <a:ext uri="{FF2B5EF4-FFF2-40B4-BE49-F238E27FC236}">
                <a16:creationId xmlns:a16="http://schemas.microsoft.com/office/drawing/2014/main" id="{18E794C6-68BC-4E38-9686-12F8FF323ED4}"/>
              </a:ext>
            </a:extLst>
          </p:cNvPr>
          <p:cNvSpPr txBox="1"/>
          <p:nvPr/>
        </p:nvSpPr>
        <p:spPr>
          <a:xfrm>
            <a:off x="2251666" y="1913801"/>
            <a:ext cx="381836" cy="169277"/>
          </a:xfrm>
          <a:prstGeom prst="rect">
            <a:avLst/>
          </a:prstGeom>
          <a:noFill/>
        </p:spPr>
        <p:txBody>
          <a:bodyPr wrap="none" rtlCol="0">
            <a:spAutoFit/>
          </a:bodyPr>
          <a:lstStyle/>
          <a:p>
            <a:r>
              <a:rPr lang="en-US" sz="500" dirty="0"/>
              <a:t>AADC</a:t>
            </a:r>
            <a:endParaRPr lang="nl-NL" sz="500" dirty="0" err="1"/>
          </a:p>
        </p:txBody>
      </p:sp>
      <p:sp>
        <p:nvSpPr>
          <p:cNvPr id="146" name="TextBox 145">
            <a:extLst>
              <a:ext uri="{FF2B5EF4-FFF2-40B4-BE49-F238E27FC236}">
                <a16:creationId xmlns:a16="http://schemas.microsoft.com/office/drawing/2014/main" id="{24F91785-9B86-45D9-BA94-280B148DEC89}"/>
              </a:ext>
            </a:extLst>
          </p:cNvPr>
          <p:cNvSpPr txBox="1"/>
          <p:nvPr/>
        </p:nvSpPr>
        <p:spPr>
          <a:xfrm>
            <a:off x="2683569" y="2017586"/>
            <a:ext cx="410690" cy="169277"/>
          </a:xfrm>
          <a:prstGeom prst="rect">
            <a:avLst/>
          </a:prstGeom>
          <a:noFill/>
        </p:spPr>
        <p:txBody>
          <a:bodyPr wrap="none" rtlCol="0">
            <a:spAutoFit/>
          </a:bodyPr>
          <a:lstStyle/>
          <a:p>
            <a:r>
              <a:rPr lang="en-US" sz="500" dirty="0"/>
              <a:t>USR AD</a:t>
            </a:r>
            <a:endParaRPr lang="nl-NL" sz="500" dirty="0" err="1"/>
          </a:p>
        </p:txBody>
      </p:sp>
      <p:sp>
        <p:nvSpPr>
          <p:cNvPr id="147" name="TextBox 146">
            <a:extLst>
              <a:ext uri="{FF2B5EF4-FFF2-40B4-BE49-F238E27FC236}">
                <a16:creationId xmlns:a16="http://schemas.microsoft.com/office/drawing/2014/main" id="{7E8053F0-46D6-415C-B36C-3902C6188FA4}"/>
              </a:ext>
            </a:extLst>
          </p:cNvPr>
          <p:cNvSpPr txBox="1"/>
          <p:nvPr/>
        </p:nvSpPr>
        <p:spPr>
          <a:xfrm>
            <a:off x="4821124" y="1521944"/>
            <a:ext cx="328936" cy="169277"/>
          </a:xfrm>
          <a:prstGeom prst="rect">
            <a:avLst/>
          </a:prstGeom>
          <a:noFill/>
        </p:spPr>
        <p:txBody>
          <a:bodyPr wrap="none" rtlCol="0">
            <a:spAutoFit/>
          </a:bodyPr>
          <a:lstStyle/>
          <a:p>
            <a:r>
              <a:rPr lang="en-US" sz="500" dirty="0"/>
              <a:t>AD’s</a:t>
            </a:r>
            <a:endParaRPr lang="nl-NL" sz="500" dirty="0" err="1"/>
          </a:p>
        </p:txBody>
      </p:sp>
      <p:sp>
        <p:nvSpPr>
          <p:cNvPr id="148" name="TextBox 147">
            <a:extLst>
              <a:ext uri="{FF2B5EF4-FFF2-40B4-BE49-F238E27FC236}">
                <a16:creationId xmlns:a16="http://schemas.microsoft.com/office/drawing/2014/main" id="{CD00A756-2DD8-4037-95DA-70370D073BA6}"/>
              </a:ext>
            </a:extLst>
          </p:cNvPr>
          <p:cNvSpPr txBox="1"/>
          <p:nvPr/>
        </p:nvSpPr>
        <p:spPr>
          <a:xfrm>
            <a:off x="3297518" y="1937967"/>
            <a:ext cx="689612" cy="169277"/>
          </a:xfrm>
          <a:prstGeom prst="rect">
            <a:avLst/>
          </a:prstGeom>
          <a:noFill/>
        </p:spPr>
        <p:txBody>
          <a:bodyPr wrap="none" rtlCol="0">
            <a:spAutoFit/>
          </a:bodyPr>
          <a:lstStyle/>
          <a:p>
            <a:r>
              <a:rPr lang="en-US" sz="500" dirty="0"/>
              <a:t>Master directory</a:t>
            </a:r>
            <a:endParaRPr lang="nl-NL" sz="500" dirty="0" err="1"/>
          </a:p>
        </p:txBody>
      </p:sp>
      <p:sp>
        <p:nvSpPr>
          <p:cNvPr id="149" name="TextBox 148">
            <a:extLst>
              <a:ext uri="{FF2B5EF4-FFF2-40B4-BE49-F238E27FC236}">
                <a16:creationId xmlns:a16="http://schemas.microsoft.com/office/drawing/2014/main" id="{84987084-4AD5-4A2F-A4A4-4365CDD0B202}"/>
              </a:ext>
            </a:extLst>
          </p:cNvPr>
          <p:cNvSpPr txBox="1"/>
          <p:nvPr/>
        </p:nvSpPr>
        <p:spPr>
          <a:xfrm>
            <a:off x="4450733" y="2443343"/>
            <a:ext cx="873957" cy="169277"/>
          </a:xfrm>
          <a:prstGeom prst="rect">
            <a:avLst/>
          </a:prstGeom>
          <a:noFill/>
        </p:spPr>
        <p:txBody>
          <a:bodyPr wrap="none" rtlCol="0">
            <a:spAutoFit/>
          </a:bodyPr>
          <a:lstStyle/>
          <a:p>
            <a:r>
              <a:rPr lang="en-US" sz="500" dirty="0" err="1"/>
              <a:t>IdP</a:t>
            </a:r>
            <a:r>
              <a:rPr lang="en-US" sz="500" dirty="0"/>
              <a:t> / Access Manager</a:t>
            </a:r>
            <a:endParaRPr lang="nl-NL" sz="500" dirty="0" err="1"/>
          </a:p>
        </p:txBody>
      </p:sp>
      <p:sp>
        <p:nvSpPr>
          <p:cNvPr id="150" name="TextBox 149">
            <a:extLst>
              <a:ext uri="{FF2B5EF4-FFF2-40B4-BE49-F238E27FC236}">
                <a16:creationId xmlns:a16="http://schemas.microsoft.com/office/drawing/2014/main" id="{0009D5A3-5FF9-4665-BA9A-5B4A02815844}"/>
              </a:ext>
            </a:extLst>
          </p:cNvPr>
          <p:cNvSpPr txBox="1"/>
          <p:nvPr/>
        </p:nvSpPr>
        <p:spPr>
          <a:xfrm>
            <a:off x="2044612" y="2424068"/>
            <a:ext cx="873957" cy="169277"/>
          </a:xfrm>
          <a:prstGeom prst="rect">
            <a:avLst/>
          </a:prstGeom>
          <a:noFill/>
        </p:spPr>
        <p:txBody>
          <a:bodyPr wrap="none" rtlCol="0">
            <a:spAutoFit/>
          </a:bodyPr>
          <a:lstStyle/>
          <a:p>
            <a:r>
              <a:rPr lang="en-US" sz="500" dirty="0" err="1"/>
              <a:t>IdP</a:t>
            </a:r>
            <a:r>
              <a:rPr lang="en-US" sz="500" dirty="0"/>
              <a:t> / Access Manager</a:t>
            </a:r>
            <a:endParaRPr lang="nl-NL" sz="500" dirty="0" err="1"/>
          </a:p>
        </p:txBody>
      </p:sp>
      <p:sp>
        <p:nvSpPr>
          <p:cNvPr id="151" name="TextBox 150">
            <a:extLst>
              <a:ext uri="{FF2B5EF4-FFF2-40B4-BE49-F238E27FC236}">
                <a16:creationId xmlns:a16="http://schemas.microsoft.com/office/drawing/2014/main" id="{CFCE9EA1-5403-4839-8396-81B95FD8A93F}"/>
              </a:ext>
            </a:extLst>
          </p:cNvPr>
          <p:cNvSpPr txBox="1"/>
          <p:nvPr/>
        </p:nvSpPr>
        <p:spPr>
          <a:xfrm>
            <a:off x="6439260" y="1903328"/>
            <a:ext cx="873957" cy="169277"/>
          </a:xfrm>
          <a:prstGeom prst="rect">
            <a:avLst/>
          </a:prstGeom>
          <a:noFill/>
        </p:spPr>
        <p:txBody>
          <a:bodyPr wrap="none" rtlCol="0">
            <a:spAutoFit/>
          </a:bodyPr>
          <a:lstStyle/>
          <a:p>
            <a:r>
              <a:rPr lang="en-US" sz="500" dirty="0" err="1"/>
              <a:t>IdP</a:t>
            </a:r>
            <a:r>
              <a:rPr lang="en-US" sz="500" dirty="0"/>
              <a:t> / Access Manager</a:t>
            </a:r>
            <a:endParaRPr lang="nl-NL" sz="500" dirty="0" err="1"/>
          </a:p>
        </p:txBody>
      </p:sp>
      <p:sp>
        <p:nvSpPr>
          <p:cNvPr id="152" name="TextBox 151">
            <a:extLst>
              <a:ext uri="{FF2B5EF4-FFF2-40B4-BE49-F238E27FC236}">
                <a16:creationId xmlns:a16="http://schemas.microsoft.com/office/drawing/2014/main" id="{03E6361E-2360-4105-BAB2-BB63000FDDF2}"/>
              </a:ext>
            </a:extLst>
          </p:cNvPr>
          <p:cNvSpPr txBox="1"/>
          <p:nvPr/>
        </p:nvSpPr>
        <p:spPr>
          <a:xfrm>
            <a:off x="941600" y="3297328"/>
            <a:ext cx="620683" cy="169277"/>
          </a:xfrm>
          <a:prstGeom prst="rect">
            <a:avLst/>
          </a:prstGeom>
          <a:noFill/>
        </p:spPr>
        <p:txBody>
          <a:bodyPr wrap="none" rtlCol="0">
            <a:spAutoFit/>
          </a:bodyPr>
          <a:lstStyle/>
          <a:p>
            <a:r>
              <a:rPr lang="en-US" sz="500" dirty="0"/>
              <a:t>SaaS </a:t>
            </a:r>
            <a:r>
              <a:rPr lang="en-US" sz="500" dirty="0" err="1"/>
              <a:t>webapp</a:t>
            </a:r>
            <a:endParaRPr lang="nl-NL" sz="500" dirty="0" err="1"/>
          </a:p>
        </p:txBody>
      </p:sp>
      <p:sp>
        <p:nvSpPr>
          <p:cNvPr id="154" name="TextBox 153">
            <a:extLst>
              <a:ext uri="{FF2B5EF4-FFF2-40B4-BE49-F238E27FC236}">
                <a16:creationId xmlns:a16="http://schemas.microsoft.com/office/drawing/2014/main" id="{18F4F005-A2C0-4609-B88C-058AF511DD4C}"/>
              </a:ext>
            </a:extLst>
          </p:cNvPr>
          <p:cNvSpPr txBox="1"/>
          <p:nvPr/>
        </p:nvSpPr>
        <p:spPr>
          <a:xfrm>
            <a:off x="6463304" y="1591592"/>
            <a:ext cx="849913" cy="169277"/>
          </a:xfrm>
          <a:prstGeom prst="rect">
            <a:avLst/>
          </a:prstGeom>
          <a:noFill/>
        </p:spPr>
        <p:txBody>
          <a:bodyPr wrap="none" rtlCol="0">
            <a:spAutoFit/>
          </a:bodyPr>
          <a:lstStyle/>
          <a:p>
            <a:r>
              <a:rPr lang="en-US" sz="500" dirty="0"/>
              <a:t>Master CEO directory</a:t>
            </a:r>
            <a:endParaRPr lang="nl-NL" sz="500" dirty="0" err="1"/>
          </a:p>
        </p:txBody>
      </p:sp>
      <p:sp>
        <p:nvSpPr>
          <p:cNvPr id="155" name="TextBox 154">
            <a:extLst>
              <a:ext uri="{FF2B5EF4-FFF2-40B4-BE49-F238E27FC236}">
                <a16:creationId xmlns:a16="http://schemas.microsoft.com/office/drawing/2014/main" id="{52354C3B-A127-4D4B-BA55-9B088ED7237B}"/>
              </a:ext>
            </a:extLst>
          </p:cNvPr>
          <p:cNvSpPr txBox="1"/>
          <p:nvPr/>
        </p:nvSpPr>
        <p:spPr>
          <a:xfrm>
            <a:off x="7918566" y="1049651"/>
            <a:ext cx="441146" cy="169277"/>
          </a:xfrm>
          <a:prstGeom prst="rect">
            <a:avLst/>
          </a:prstGeom>
          <a:noFill/>
        </p:spPr>
        <p:txBody>
          <a:bodyPr wrap="none" rtlCol="0">
            <a:spAutoFit/>
          </a:bodyPr>
          <a:lstStyle/>
          <a:p>
            <a:r>
              <a:rPr lang="en-US" sz="500" dirty="0"/>
              <a:t>AD CEO</a:t>
            </a:r>
            <a:endParaRPr lang="nl-NL" sz="500" dirty="0" err="1"/>
          </a:p>
        </p:txBody>
      </p:sp>
      <p:sp>
        <p:nvSpPr>
          <p:cNvPr id="163" name="TextBox 162">
            <a:extLst>
              <a:ext uri="{FF2B5EF4-FFF2-40B4-BE49-F238E27FC236}">
                <a16:creationId xmlns:a16="http://schemas.microsoft.com/office/drawing/2014/main" id="{D30AF06D-3CBB-422A-B0C4-E940AB174A31}"/>
              </a:ext>
            </a:extLst>
          </p:cNvPr>
          <p:cNvSpPr txBox="1"/>
          <p:nvPr/>
        </p:nvSpPr>
        <p:spPr>
          <a:xfrm>
            <a:off x="6366540" y="827729"/>
            <a:ext cx="816249" cy="246221"/>
          </a:xfrm>
          <a:prstGeom prst="rect">
            <a:avLst/>
          </a:prstGeom>
          <a:noFill/>
        </p:spPr>
        <p:txBody>
          <a:bodyPr wrap="none" rtlCol="0">
            <a:spAutoFit/>
          </a:bodyPr>
          <a:lstStyle/>
          <a:p>
            <a:r>
              <a:rPr lang="en-US" sz="500" dirty="0"/>
              <a:t>CEO Attributes</a:t>
            </a:r>
          </a:p>
          <a:p>
            <a:r>
              <a:rPr lang="en-US" sz="500" dirty="0"/>
              <a:t>CEO Access Control</a:t>
            </a:r>
            <a:endParaRPr lang="nl-NL" sz="500" dirty="0" err="1"/>
          </a:p>
        </p:txBody>
      </p:sp>
      <p:sp>
        <p:nvSpPr>
          <p:cNvPr id="171" name="TextBox 170">
            <a:extLst>
              <a:ext uri="{FF2B5EF4-FFF2-40B4-BE49-F238E27FC236}">
                <a16:creationId xmlns:a16="http://schemas.microsoft.com/office/drawing/2014/main" id="{DB9346F0-E90C-482C-AA96-FA1C1007950C}"/>
              </a:ext>
            </a:extLst>
          </p:cNvPr>
          <p:cNvSpPr txBox="1"/>
          <p:nvPr/>
        </p:nvSpPr>
        <p:spPr>
          <a:xfrm>
            <a:off x="3741524" y="1553728"/>
            <a:ext cx="317716" cy="169277"/>
          </a:xfrm>
          <a:prstGeom prst="rect">
            <a:avLst/>
          </a:prstGeom>
          <a:noFill/>
        </p:spPr>
        <p:txBody>
          <a:bodyPr wrap="none" rtlCol="0">
            <a:spAutoFit/>
          </a:bodyPr>
          <a:lstStyle/>
          <a:p>
            <a:r>
              <a:rPr lang="en-US" sz="500" dirty="0"/>
              <a:t>MIM</a:t>
            </a:r>
            <a:endParaRPr lang="nl-NL" sz="500" dirty="0" err="1"/>
          </a:p>
        </p:txBody>
      </p:sp>
      <p:sp>
        <p:nvSpPr>
          <p:cNvPr id="176" name="TextBox 175">
            <a:extLst>
              <a:ext uri="{FF2B5EF4-FFF2-40B4-BE49-F238E27FC236}">
                <a16:creationId xmlns:a16="http://schemas.microsoft.com/office/drawing/2014/main" id="{822B774A-CA60-4504-BABA-1F996FA1CE7F}"/>
              </a:ext>
            </a:extLst>
          </p:cNvPr>
          <p:cNvSpPr txBox="1"/>
          <p:nvPr/>
        </p:nvSpPr>
        <p:spPr>
          <a:xfrm>
            <a:off x="2982813" y="2800342"/>
            <a:ext cx="668773" cy="169277"/>
          </a:xfrm>
          <a:prstGeom prst="rect">
            <a:avLst/>
          </a:prstGeom>
          <a:noFill/>
        </p:spPr>
        <p:txBody>
          <a:bodyPr wrap="none" rtlCol="0">
            <a:spAutoFit/>
          </a:bodyPr>
          <a:lstStyle/>
          <a:p>
            <a:r>
              <a:rPr lang="en-US" sz="500" dirty="0"/>
              <a:t>Group </a:t>
            </a:r>
            <a:r>
              <a:rPr lang="en-US" sz="500" dirty="0" err="1"/>
              <a:t>webapp</a:t>
            </a:r>
            <a:endParaRPr lang="nl-NL" sz="500" dirty="0" err="1"/>
          </a:p>
        </p:txBody>
      </p:sp>
      <p:sp>
        <p:nvSpPr>
          <p:cNvPr id="177" name="TextBox 176">
            <a:extLst>
              <a:ext uri="{FF2B5EF4-FFF2-40B4-BE49-F238E27FC236}">
                <a16:creationId xmlns:a16="http://schemas.microsoft.com/office/drawing/2014/main" id="{D3533E40-D981-4E1B-8CCA-164DB7235DBF}"/>
              </a:ext>
            </a:extLst>
          </p:cNvPr>
          <p:cNvSpPr txBox="1"/>
          <p:nvPr/>
        </p:nvSpPr>
        <p:spPr>
          <a:xfrm>
            <a:off x="7499575" y="1568360"/>
            <a:ext cx="612668" cy="169277"/>
          </a:xfrm>
          <a:prstGeom prst="rect">
            <a:avLst/>
          </a:prstGeom>
          <a:noFill/>
        </p:spPr>
        <p:txBody>
          <a:bodyPr wrap="none" rtlCol="0">
            <a:spAutoFit/>
          </a:bodyPr>
          <a:lstStyle/>
          <a:p>
            <a:r>
              <a:rPr lang="en-US" sz="500" dirty="0"/>
              <a:t>CEO </a:t>
            </a:r>
            <a:r>
              <a:rPr lang="en-US" sz="500" dirty="0" err="1"/>
              <a:t>webapp</a:t>
            </a:r>
            <a:endParaRPr lang="nl-NL" sz="500" dirty="0" err="1"/>
          </a:p>
        </p:txBody>
      </p:sp>
      <p:pic>
        <p:nvPicPr>
          <p:cNvPr id="178" name="Picture 177">
            <a:extLst>
              <a:ext uri="{FF2B5EF4-FFF2-40B4-BE49-F238E27FC236}">
                <a16:creationId xmlns:a16="http://schemas.microsoft.com/office/drawing/2014/main" id="{B6F5250F-23DB-48D1-B732-8062B820E656}"/>
              </a:ext>
            </a:extLst>
          </p:cNvPr>
          <p:cNvPicPr>
            <a:picLocks noChangeAspect="1"/>
          </p:cNvPicPr>
          <p:nvPr/>
        </p:nvPicPr>
        <p:blipFill>
          <a:blip r:embed="rId10"/>
          <a:stretch>
            <a:fillRect/>
          </a:stretch>
        </p:blipFill>
        <p:spPr>
          <a:xfrm>
            <a:off x="7850390" y="1248779"/>
            <a:ext cx="173495" cy="141951"/>
          </a:xfrm>
          <a:prstGeom prst="rect">
            <a:avLst/>
          </a:prstGeom>
        </p:spPr>
      </p:pic>
      <p:pic>
        <p:nvPicPr>
          <p:cNvPr id="179" name="Picture 178">
            <a:extLst>
              <a:ext uri="{FF2B5EF4-FFF2-40B4-BE49-F238E27FC236}">
                <a16:creationId xmlns:a16="http://schemas.microsoft.com/office/drawing/2014/main" id="{C7F1B0F4-98BF-4E9B-99C9-0E7C3F64EF01}"/>
              </a:ext>
            </a:extLst>
          </p:cNvPr>
          <p:cNvPicPr>
            <a:picLocks noChangeAspect="1"/>
          </p:cNvPicPr>
          <p:nvPr/>
        </p:nvPicPr>
        <p:blipFill>
          <a:blip r:embed="rId12"/>
          <a:stretch>
            <a:fillRect/>
          </a:stretch>
        </p:blipFill>
        <p:spPr>
          <a:xfrm>
            <a:off x="7736574" y="1268230"/>
            <a:ext cx="107466" cy="208610"/>
          </a:xfrm>
          <a:prstGeom prst="rect">
            <a:avLst/>
          </a:prstGeom>
        </p:spPr>
      </p:pic>
      <p:pic>
        <p:nvPicPr>
          <p:cNvPr id="180" name="Picture 179">
            <a:extLst>
              <a:ext uri="{FF2B5EF4-FFF2-40B4-BE49-F238E27FC236}">
                <a16:creationId xmlns:a16="http://schemas.microsoft.com/office/drawing/2014/main" id="{5B95C7EE-250D-4F70-8113-BF6B98421187}"/>
              </a:ext>
            </a:extLst>
          </p:cNvPr>
          <p:cNvPicPr>
            <a:picLocks noChangeAspect="1"/>
          </p:cNvPicPr>
          <p:nvPr/>
        </p:nvPicPr>
        <p:blipFill>
          <a:blip r:embed="rId6"/>
          <a:stretch>
            <a:fillRect/>
          </a:stretch>
        </p:blipFill>
        <p:spPr>
          <a:xfrm>
            <a:off x="4715358" y="1865500"/>
            <a:ext cx="206894" cy="169277"/>
          </a:xfrm>
          <a:prstGeom prst="rect">
            <a:avLst/>
          </a:prstGeom>
        </p:spPr>
      </p:pic>
      <p:pic>
        <p:nvPicPr>
          <p:cNvPr id="181" name="Picture 180">
            <a:extLst>
              <a:ext uri="{FF2B5EF4-FFF2-40B4-BE49-F238E27FC236}">
                <a16:creationId xmlns:a16="http://schemas.microsoft.com/office/drawing/2014/main" id="{149B22A4-EDE9-4AD2-B439-270CCAC3CEEF}"/>
              </a:ext>
            </a:extLst>
          </p:cNvPr>
          <p:cNvPicPr>
            <a:picLocks noChangeAspect="1"/>
          </p:cNvPicPr>
          <p:nvPr/>
        </p:nvPicPr>
        <p:blipFill>
          <a:blip r:embed="rId8"/>
          <a:stretch>
            <a:fillRect/>
          </a:stretch>
        </p:blipFill>
        <p:spPr>
          <a:xfrm>
            <a:off x="4568932" y="1887445"/>
            <a:ext cx="116385" cy="225924"/>
          </a:xfrm>
          <a:prstGeom prst="rect">
            <a:avLst/>
          </a:prstGeom>
        </p:spPr>
      </p:pic>
      <p:pic>
        <p:nvPicPr>
          <p:cNvPr id="182" name="Picture 181">
            <a:extLst>
              <a:ext uri="{FF2B5EF4-FFF2-40B4-BE49-F238E27FC236}">
                <a16:creationId xmlns:a16="http://schemas.microsoft.com/office/drawing/2014/main" id="{8C85ED20-42E8-4A8B-B5FA-C9821F967121}"/>
              </a:ext>
            </a:extLst>
          </p:cNvPr>
          <p:cNvPicPr>
            <a:picLocks noChangeAspect="1"/>
          </p:cNvPicPr>
          <p:nvPr/>
        </p:nvPicPr>
        <p:blipFill>
          <a:blip r:embed="rId8"/>
          <a:stretch>
            <a:fillRect/>
          </a:stretch>
        </p:blipFill>
        <p:spPr>
          <a:xfrm>
            <a:off x="3699362" y="1728536"/>
            <a:ext cx="116385" cy="225924"/>
          </a:xfrm>
          <a:prstGeom prst="rect">
            <a:avLst/>
          </a:prstGeom>
        </p:spPr>
      </p:pic>
      <p:pic>
        <p:nvPicPr>
          <p:cNvPr id="183" name="Picture 182">
            <a:extLst>
              <a:ext uri="{FF2B5EF4-FFF2-40B4-BE49-F238E27FC236}">
                <a16:creationId xmlns:a16="http://schemas.microsoft.com/office/drawing/2014/main" id="{A04D1722-7AC1-471D-AE72-94B20116F1D5}"/>
              </a:ext>
            </a:extLst>
          </p:cNvPr>
          <p:cNvPicPr>
            <a:picLocks noChangeAspect="1"/>
          </p:cNvPicPr>
          <p:nvPr/>
        </p:nvPicPr>
        <p:blipFill>
          <a:blip r:embed="rId12"/>
          <a:stretch>
            <a:fillRect/>
          </a:stretch>
        </p:blipFill>
        <p:spPr>
          <a:xfrm>
            <a:off x="3812447" y="1732461"/>
            <a:ext cx="107466" cy="208610"/>
          </a:xfrm>
          <a:prstGeom prst="rect">
            <a:avLst/>
          </a:prstGeom>
        </p:spPr>
      </p:pic>
      <p:pic>
        <p:nvPicPr>
          <p:cNvPr id="184" name="Picture 183">
            <a:extLst>
              <a:ext uri="{FF2B5EF4-FFF2-40B4-BE49-F238E27FC236}">
                <a16:creationId xmlns:a16="http://schemas.microsoft.com/office/drawing/2014/main" id="{71570790-9509-40AB-9F8E-204D2CD8F602}"/>
              </a:ext>
            </a:extLst>
          </p:cNvPr>
          <p:cNvPicPr>
            <a:picLocks noChangeAspect="1"/>
          </p:cNvPicPr>
          <p:nvPr/>
        </p:nvPicPr>
        <p:blipFill>
          <a:blip r:embed="rId12"/>
          <a:stretch>
            <a:fillRect/>
          </a:stretch>
        </p:blipFill>
        <p:spPr>
          <a:xfrm>
            <a:off x="8498410" y="1662719"/>
            <a:ext cx="192826" cy="374309"/>
          </a:xfrm>
          <a:prstGeom prst="rect">
            <a:avLst/>
          </a:prstGeom>
        </p:spPr>
      </p:pic>
      <p:cxnSp>
        <p:nvCxnSpPr>
          <p:cNvPr id="185" name="Straight Arrow Connector 184">
            <a:extLst>
              <a:ext uri="{FF2B5EF4-FFF2-40B4-BE49-F238E27FC236}">
                <a16:creationId xmlns:a16="http://schemas.microsoft.com/office/drawing/2014/main" id="{A183ED69-88B7-4CB7-BA71-A85754402554}"/>
              </a:ext>
            </a:extLst>
          </p:cNvPr>
          <p:cNvCxnSpPr>
            <a:cxnSpLocks/>
            <a:endCxn id="76" idx="3"/>
          </p:cNvCxnSpPr>
          <p:nvPr/>
        </p:nvCxnSpPr>
        <p:spPr>
          <a:xfrm flipH="1">
            <a:off x="1822772" y="1988685"/>
            <a:ext cx="6480948" cy="1971417"/>
          </a:xfrm>
          <a:prstGeom prst="straightConnector1">
            <a:avLst/>
          </a:prstGeom>
          <a:ln w="9525" cmpd="sng">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9F620656-3B0A-4CBA-B6F3-E69DC2C7D9FC}"/>
              </a:ext>
            </a:extLst>
          </p:cNvPr>
          <p:cNvSpPr txBox="1"/>
          <p:nvPr/>
        </p:nvSpPr>
        <p:spPr>
          <a:xfrm>
            <a:off x="4394895" y="3615792"/>
            <a:ext cx="769763" cy="215444"/>
          </a:xfrm>
          <a:prstGeom prst="rect">
            <a:avLst/>
          </a:prstGeom>
          <a:solidFill>
            <a:schemeClr val="bg1"/>
          </a:solidFill>
          <a:ln>
            <a:solidFill>
              <a:srgbClr val="00B050"/>
            </a:solidFill>
          </a:ln>
        </p:spPr>
        <p:txBody>
          <a:bodyPr wrap="none" rtlCol="0">
            <a:spAutoFit/>
          </a:bodyPr>
          <a:lstStyle/>
          <a:p>
            <a:r>
              <a:rPr lang="en-US" sz="800" b="1" dirty="0">
                <a:solidFill>
                  <a:srgbClr val="00B050"/>
                </a:solidFill>
              </a:rPr>
              <a:t>Provisioning</a:t>
            </a:r>
            <a:endParaRPr lang="nl-NL" sz="800" b="1" dirty="0" err="1">
              <a:solidFill>
                <a:srgbClr val="00B050"/>
              </a:solidFill>
            </a:endParaRPr>
          </a:p>
        </p:txBody>
      </p:sp>
      <p:sp>
        <p:nvSpPr>
          <p:cNvPr id="210" name="TextBox 209">
            <a:extLst>
              <a:ext uri="{FF2B5EF4-FFF2-40B4-BE49-F238E27FC236}">
                <a16:creationId xmlns:a16="http://schemas.microsoft.com/office/drawing/2014/main" id="{1771C6CE-DB65-45D3-96BA-8731E38CC746}"/>
              </a:ext>
            </a:extLst>
          </p:cNvPr>
          <p:cNvSpPr txBox="1"/>
          <p:nvPr/>
        </p:nvSpPr>
        <p:spPr>
          <a:xfrm>
            <a:off x="4394895" y="3901053"/>
            <a:ext cx="907621" cy="215444"/>
          </a:xfrm>
          <a:prstGeom prst="rect">
            <a:avLst/>
          </a:prstGeom>
          <a:solidFill>
            <a:schemeClr val="bg1"/>
          </a:solidFill>
          <a:ln>
            <a:solidFill>
              <a:schemeClr val="bg2"/>
            </a:solidFill>
          </a:ln>
        </p:spPr>
        <p:txBody>
          <a:bodyPr wrap="none" rtlCol="0">
            <a:spAutoFit/>
          </a:bodyPr>
          <a:lstStyle/>
          <a:p>
            <a:r>
              <a:rPr lang="en-US" sz="800" b="1" dirty="0">
                <a:solidFill>
                  <a:schemeClr val="bg2"/>
                </a:solidFill>
              </a:rPr>
              <a:t>Authentication</a:t>
            </a:r>
            <a:endParaRPr lang="nl-NL" sz="800" b="1" dirty="0" err="1">
              <a:solidFill>
                <a:schemeClr val="bg2"/>
              </a:solidFill>
            </a:endParaRPr>
          </a:p>
        </p:txBody>
      </p:sp>
      <p:pic>
        <p:nvPicPr>
          <p:cNvPr id="211" name="Picture 210">
            <a:extLst>
              <a:ext uri="{FF2B5EF4-FFF2-40B4-BE49-F238E27FC236}">
                <a16:creationId xmlns:a16="http://schemas.microsoft.com/office/drawing/2014/main" id="{72798567-BF74-4FF8-8C74-D1D6D7971936}"/>
              </a:ext>
            </a:extLst>
          </p:cNvPr>
          <p:cNvPicPr>
            <a:picLocks noChangeAspect="1"/>
          </p:cNvPicPr>
          <p:nvPr/>
        </p:nvPicPr>
        <p:blipFill>
          <a:blip r:embed="rId13"/>
          <a:stretch>
            <a:fillRect/>
          </a:stretch>
        </p:blipFill>
        <p:spPr>
          <a:xfrm>
            <a:off x="7195012" y="2412587"/>
            <a:ext cx="1522614" cy="813999"/>
          </a:xfrm>
          <a:prstGeom prst="rect">
            <a:avLst/>
          </a:prstGeom>
        </p:spPr>
      </p:pic>
      <p:pic>
        <p:nvPicPr>
          <p:cNvPr id="212" name="Picture 211">
            <a:extLst>
              <a:ext uri="{FF2B5EF4-FFF2-40B4-BE49-F238E27FC236}">
                <a16:creationId xmlns:a16="http://schemas.microsoft.com/office/drawing/2014/main" id="{EFD06D89-4B9E-4525-8FF3-45CE3A4324AC}"/>
              </a:ext>
            </a:extLst>
          </p:cNvPr>
          <p:cNvPicPr>
            <a:picLocks noChangeAspect="1"/>
          </p:cNvPicPr>
          <p:nvPr/>
        </p:nvPicPr>
        <p:blipFill>
          <a:blip r:embed="rId13"/>
          <a:stretch>
            <a:fillRect/>
          </a:stretch>
        </p:blipFill>
        <p:spPr>
          <a:xfrm>
            <a:off x="6912163" y="2666140"/>
            <a:ext cx="1522614" cy="813999"/>
          </a:xfrm>
          <a:prstGeom prst="rect">
            <a:avLst/>
          </a:prstGeom>
        </p:spPr>
      </p:pic>
      <p:pic>
        <p:nvPicPr>
          <p:cNvPr id="213" name="Picture 212">
            <a:extLst>
              <a:ext uri="{FF2B5EF4-FFF2-40B4-BE49-F238E27FC236}">
                <a16:creationId xmlns:a16="http://schemas.microsoft.com/office/drawing/2014/main" id="{221D4251-46E3-473B-A967-ECEE1CE891F6}"/>
              </a:ext>
            </a:extLst>
          </p:cNvPr>
          <p:cNvPicPr>
            <a:picLocks noChangeAspect="1"/>
          </p:cNvPicPr>
          <p:nvPr/>
        </p:nvPicPr>
        <p:blipFill>
          <a:blip r:embed="rId13"/>
          <a:stretch>
            <a:fillRect/>
          </a:stretch>
        </p:blipFill>
        <p:spPr>
          <a:xfrm>
            <a:off x="6630189" y="2935096"/>
            <a:ext cx="1522614" cy="813999"/>
          </a:xfrm>
          <a:prstGeom prst="rect">
            <a:avLst/>
          </a:prstGeom>
        </p:spPr>
      </p:pic>
      <p:pic>
        <p:nvPicPr>
          <p:cNvPr id="214" name="Picture 213">
            <a:extLst>
              <a:ext uri="{FF2B5EF4-FFF2-40B4-BE49-F238E27FC236}">
                <a16:creationId xmlns:a16="http://schemas.microsoft.com/office/drawing/2014/main" id="{B11E6B91-21EA-4493-88E3-EF7612246B81}"/>
              </a:ext>
            </a:extLst>
          </p:cNvPr>
          <p:cNvPicPr>
            <a:picLocks noChangeAspect="1"/>
          </p:cNvPicPr>
          <p:nvPr/>
        </p:nvPicPr>
        <p:blipFill>
          <a:blip r:embed="rId13"/>
          <a:stretch>
            <a:fillRect/>
          </a:stretch>
        </p:blipFill>
        <p:spPr>
          <a:xfrm>
            <a:off x="6349130" y="3194776"/>
            <a:ext cx="1522614" cy="813999"/>
          </a:xfrm>
          <a:prstGeom prst="rect">
            <a:avLst/>
          </a:prstGeom>
        </p:spPr>
      </p:pic>
      <p:pic>
        <p:nvPicPr>
          <p:cNvPr id="215" name="Picture 214">
            <a:extLst>
              <a:ext uri="{FF2B5EF4-FFF2-40B4-BE49-F238E27FC236}">
                <a16:creationId xmlns:a16="http://schemas.microsoft.com/office/drawing/2014/main" id="{D80116D2-8B89-473E-AFF2-7E73D9B216B5}"/>
              </a:ext>
            </a:extLst>
          </p:cNvPr>
          <p:cNvPicPr>
            <a:picLocks noChangeAspect="1"/>
          </p:cNvPicPr>
          <p:nvPr/>
        </p:nvPicPr>
        <p:blipFill>
          <a:blip r:embed="rId12"/>
          <a:stretch>
            <a:fillRect/>
          </a:stretch>
        </p:blipFill>
        <p:spPr>
          <a:xfrm>
            <a:off x="5545275" y="1103668"/>
            <a:ext cx="107466" cy="208610"/>
          </a:xfrm>
          <a:prstGeom prst="rect">
            <a:avLst/>
          </a:prstGeom>
        </p:spPr>
      </p:pic>
      <p:pic>
        <p:nvPicPr>
          <p:cNvPr id="216" name="Picture 215">
            <a:extLst>
              <a:ext uri="{FF2B5EF4-FFF2-40B4-BE49-F238E27FC236}">
                <a16:creationId xmlns:a16="http://schemas.microsoft.com/office/drawing/2014/main" id="{31A9E706-2E05-4A3E-8E00-36FBA43666BB}"/>
              </a:ext>
            </a:extLst>
          </p:cNvPr>
          <p:cNvPicPr>
            <a:picLocks noChangeAspect="1"/>
          </p:cNvPicPr>
          <p:nvPr/>
        </p:nvPicPr>
        <p:blipFill>
          <a:blip r:embed="rId8"/>
          <a:stretch>
            <a:fillRect/>
          </a:stretch>
        </p:blipFill>
        <p:spPr>
          <a:xfrm>
            <a:off x="327530" y="1671710"/>
            <a:ext cx="116385" cy="225924"/>
          </a:xfrm>
          <a:prstGeom prst="rect">
            <a:avLst/>
          </a:prstGeom>
        </p:spPr>
      </p:pic>
      <p:pic>
        <p:nvPicPr>
          <p:cNvPr id="217" name="Picture 216">
            <a:extLst>
              <a:ext uri="{FF2B5EF4-FFF2-40B4-BE49-F238E27FC236}">
                <a16:creationId xmlns:a16="http://schemas.microsoft.com/office/drawing/2014/main" id="{D3199503-9EBC-4FCD-9F1A-C49557FA419B}"/>
              </a:ext>
            </a:extLst>
          </p:cNvPr>
          <p:cNvPicPr>
            <a:picLocks noChangeAspect="1"/>
          </p:cNvPicPr>
          <p:nvPr/>
        </p:nvPicPr>
        <p:blipFill>
          <a:blip r:embed="rId12"/>
          <a:stretch>
            <a:fillRect/>
          </a:stretch>
        </p:blipFill>
        <p:spPr>
          <a:xfrm>
            <a:off x="440615" y="1675635"/>
            <a:ext cx="107466" cy="208610"/>
          </a:xfrm>
          <a:prstGeom prst="rect">
            <a:avLst/>
          </a:prstGeom>
        </p:spPr>
      </p:pic>
      <p:pic>
        <p:nvPicPr>
          <p:cNvPr id="218" name="Picture 217">
            <a:extLst>
              <a:ext uri="{FF2B5EF4-FFF2-40B4-BE49-F238E27FC236}">
                <a16:creationId xmlns:a16="http://schemas.microsoft.com/office/drawing/2014/main" id="{55F25B67-A294-40EC-A5E1-065C18831470}"/>
              </a:ext>
            </a:extLst>
          </p:cNvPr>
          <p:cNvPicPr>
            <a:picLocks noChangeAspect="1"/>
          </p:cNvPicPr>
          <p:nvPr/>
        </p:nvPicPr>
        <p:blipFill>
          <a:blip r:embed="rId6"/>
          <a:stretch>
            <a:fillRect/>
          </a:stretch>
        </p:blipFill>
        <p:spPr>
          <a:xfrm>
            <a:off x="246931" y="1892785"/>
            <a:ext cx="180509" cy="147689"/>
          </a:xfrm>
          <a:prstGeom prst="rect">
            <a:avLst/>
          </a:prstGeom>
        </p:spPr>
      </p:pic>
      <p:pic>
        <p:nvPicPr>
          <p:cNvPr id="219" name="Picture 218">
            <a:extLst>
              <a:ext uri="{FF2B5EF4-FFF2-40B4-BE49-F238E27FC236}">
                <a16:creationId xmlns:a16="http://schemas.microsoft.com/office/drawing/2014/main" id="{B62A5367-7EC6-4A8E-A850-B3B174B35074}"/>
              </a:ext>
            </a:extLst>
          </p:cNvPr>
          <p:cNvPicPr>
            <a:picLocks noChangeAspect="1"/>
          </p:cNvPicPr>
          <p:nvPr/>
        </p:nvPicPr>
        <p:blipFill>
          <a:blip r:embed="rId10"/>
          <a:stretch>
            <a:fillRect/>
          </a:stretch>
        </p:blipFill>
        <p:spPr>
          <a:xfrm>
            <a:off x="445950" y="1895655"/>
            <a:ext cx="173495" cy="141951"/>
          </a:xfrm>
          <a:prstGeom prst="rect">
            <a:avLst/>
          </a:prstGeom>
        </p:spPr>
      </p:pic>
      <p:sp>
        <p:nvSpPr>
          <p:cNvPr id="221" name="TextBox 220">
            <a:extLst>
              <a:ext uri="{FF2B5EF4-FFF2-40B4-BE49-F238E27FC236}">
                <a16:creationId xmlns:a16="http://schemas.microsoft.com/office/drawing/2014/main" id="{90A19BEC-F109-4688-9713-5F74A94C4562}"/>
              </a:ext>
            </a:extLst>
          </p:cNvPr>
          <p:cNvSpPr txBox="1"/>
          <p:nvPr/>
        </p:nvSpPr>
        <p:spPr>
          <a:xfrm>
            <a:off x="4620739" y="740037"/>
            <a:ext cx="774571" cy="215444"/>
          </a:xfrm>
          <a:prstGeom prst="rect">
            <a:avLst/>
          </a:prstGeom>
          <a:solidFill>
            <a:schemeClr val="bg1"/>
          </a:solidFill>
          <a:ln>
            <a:solidFill>
              <a:schemeClr val="tx2"/>
            </a:solidFill>
          </a:ln>
        </p:spPr>
        <p:txBody>
          <a:bodyPr wrap="none" rtlCol="0">
            <a:spAutoFit/>
          </a:bodyPr>
          <a:lstStyle/>
          <a:p>
            <a:r>
              <a:rPr lang="en-US" sz="800" b="1" dirty="0"/>
              <a:t>Global IAM</a:t>
            </a:r>
            <a:endParaRPr lang="nl-NL" sz="800" b="1" dirty="0" err="1"/>
          </a:p>
        </p:txBody>
      </p:sp>
      <p:sp>
        <p:nvSpPr>
          <p:cNvPr id="222" name="TextBox 221">
            <a:extLst>
              <a:ext uri="{FF2B5EF4-FFF2-40B4-BE49-F238E27FC236}">
                <a16:creationId xmlns:a16="http://schemas.microsoft.com/office/drawing/2014/main" id="{E88256C6-7100-4B9E-A0DB-D162A979126F}"/>
              </a:ext>
            </a:extLst>
          </p:cNvPr>
          <p:cNvSpPr txBox="1"/>
          <p:nvPr/>
        </p:nvSpPr>
        <p:spPr>
          <a:xfrm>
            <a:off x="8159387" y="590938"/>
            <a:ext cx="630301" cy="215444"/>
          </a:xfrm>
          <a:prstGeom prst="rect">
            <a:avLst/>
          </a:prstGeom>
          <a:solidFill>
            <a:schemeClr val="bg1"/>
          </a:solidFill>
          <a:ln>
            <a:solidFill>
              <a:schemeClr val="accent6"/>
            </a:solidFill>
          </a:ln>
        </p:spPr>
        <p:txBody>
          <a:bodyPr wrap="none" rtlCol="0">
            <a:spAutoFit/>
          </a:bodyPr>
          <a:lstStyle/>
          <a:p>
            <a:r>
              <a:rPr lang="en-US" sz="800" b="1" dirty="0">
                <a:solidFill>
                  <a:schemeClr val="accent6"/>
                </a:solidFill>
              </a:rPr>
              <a:t>CEO IAM</a:t>
            </a:r>
            <a:endParaRPr lang="nl-NL" sz="800" b="1" dirty="0" err="1">
              <a:solidFill>
                <a:schemeClr val="accent6"/>
              </a:solidFill>
            </a:endParaRPr>
          </a:p>
        </p:txBody>
      </p:sp>
      <p:sp>
        <p:nvSpPr>
          <p:cNvPr id="223" name="TextBox 222">
            <a:extLst>
              <a:ext uri="{FF2B5EF4-FFF2-40B4-BE49-F238E27FC236}">
                <a16:creationId xmlns:a16="http://schemas.microsoft.com/office/drawing/2014/main" id="{214E1659-F7EE-4009-804B-E3C33B664F90}"/>
              </a:ext>
            </a:extLst>
          </p:cNvPr>
          <p:cNvSpPr txBox="1"/>
          <p:nvPr/>
        </p:nvSpPr>
        <p:spPr>
          <a:xfrm>
            <a:off x="7927977" y="3808230"/>
            <a:ext cx="973343" cy="200055"/>
          </a:xfrm>
          <a:prstGeom prst="rect">
            <a:avLst/>
          </a:prstGeom>
          <a:solidFill>
            <a:schemeClr val="bg1"/>
          </a:solidFill>
          <a:ln>
            <a:solidFill>
              <a:schemeClr val="accent1"/>
            </a:solidFill>
          </a:ln>
        </p:spPr>
        <p:txBody>
          <a:bodyPr wrap="none" rtlCol="0">
            <a:spAutoFit/>
          </a:bodyPr>
          <a:lstStyle/>
          <a:p>
            <a:r>
              <a:rPr lang="en-US" sz="700" dirty="0">
                <a:solidFill>
                  <a:schemeClr val="accent1"/>
                </a:solidFill>
              </a:rPr>
              <a:t>SIDR, NL, UK, AU, ..</a:t>
            </a:r>
            <a:endParaRPr lang="nl-NL" sz="700" dirty="0" err="1">
              <a:solidFill>
                <a:schemeClr val="accent1"/>
              </a:solidFill>
            </a:endParaRPr>
          </a:p>
        </p:txBody>
      </p:sp>
      <p:cxnSp>
        <p:nvCxnSpPr>
          <p:cNvPr id="224" name="Straight Arrow Connector 223">
            <a:extLst>
              <a:ext uri="{FF2B5EF4-FFF2-40B4-BE49-F238E27FC236}">
                <a16:creationId xmlns:a16="http://schemas.microsoft.com/office/drawing/2014/main" id="{D17C15E2-02A2-41AE-BAF9-083DAE4E91A5}"/>
              </a:ext>
            </a:extLst>
          </p:cNvPr>
          <p:cNvCxnSpPr>
            <a:cxnSpLocks/>
          </p:cNvCxnSpPr>
          <p:nvPr/>
        </p:nvCxnSpPr>
        <p:spPr>
          <a:xfrm>
            <a:off x="7273258" y="1355821"/>
            <a:ext cx="297049" cy="376640"/>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9" name="TextBox 228">
            <a:extLst>
              <a:ext uri="{FF2B5EF4-FFF2-40B4-BE49-F238E27FC236}">
                <a16:creationId xmlns:a16="http://schemas.microsoft.com/office/drawing/2014/main" id="{8517A008-36B7-4B15-A076-580FD9DED761}"/>
              </a:ext>
            </a:extLst>
          </p:cNvPr>
          <p:cNvSpPr txBox="1"/>
          <p:nvPr/>
        </p:nvSpPr>
        <p:spPr>
          <a:xfrm>
            <a:off x="1404660" y="4585090"/>
            <a:ext cx="489236" cy="215444"/>
          </a:xfrm>
          <a:prstGeom prst="rect">
            <a:avLst/>
          </a:prstGeom>
          <a:noFill/>
        </p:spPr>
        <p:txBody>
          <a:bodyPr wrap="none" rtlCol="0">
            <a:spAutoFit/>
          </a:bodyPr>
          <a:lstStyle/>
          <a:p>
            <a:r>
              <a:rPr lang="en-US" sz="800" dirty="0">
                <a:solidFill>
                  <a:schemeClr val="accent1"/>
                </a:solidFill>
              </a:rPr>
              <a:t>Cloud</a:t>
            </a:r>
            <a:endParaRPr lang="nl-NL" sz="800" dirty="0" err="1">
              <a:solidFill>
                <a:schemeClr val="accent1"/>
              </a:solidFill>
            </a:endParaRPr>
          </a:p>
        </p:txBody>
      </p:sp>
      <p:sp>
        <p:nvSpPr>
          <p:cNvPr id="230" name="TextBox 229">
            <a:extLst>
              <a:ext uri="{FF2B5EF4-FFF2-40B4-BE49-F238E27FC236}">
                <a16:creationId xmlns:a16="http://schemas.microsoft.com/office/drawing/2014/main" id="{14E5E1DD-632F-4D7C-9DA4-8DCC1482890C}"/>
              </a:ext>
            </a:extLst>
          </p:cNvPr>
          <p:cNvSpPr txBox="1"/>
          <p:nvPr/>
        </p:nvSpPr>
        <p:spPr>
          <a:xfrm>
            <a:off x="2523723" y="4582556"/>
            <a:ext cx="635110" cy="215444"/>
          </a:xfrm>
          <a:prstGeom prst="rect">
            <a:avLst/>
          </a:prstGeom>
          <a:noFill/>
        </p:spPr>
        <p:txBody>
          <a:bodyPr wrap="none" rtlCol="0">
            <a:spAutoFit/>
          </a:bodyPr>
          <a:lstStyle/>
          <a:p>
            <a:r>
              <a:rPr lang="en-US" sz="800" dirty="0">
                <a:solidFill>
                  <a:schemeClr val="accent1"/>
                </a:solidFill>
              </a:rPr>
              <a:t>On-prem</a:t>
            </a:r>
            <a:endParaRPr lang="nl-NL" sz="800" dirty="0" err="1">
              <a:solidFill>
                <a:schemeClr val="accent1"/>
              </a:solidFill>
            </a:endParaRPr>
          </a:p>
        </p:txBody>
      </p:sp>
      <p:pic>
        <p:nvPicPr>
          <p:cNvPr id="231" name="Picture 230">
            <a:extLst>
              <a:ext uri="{FF2B5EF4-FFF2-40B4-BE49-F238E27FC236}">
                <a16:creationId xmlns:a16="http://schemas.microsoft.com/office/drawing/2014/main" id="{EA59416A-CC70-4F18-9DEA-EDF7188E30B2}"/>
              </a:ext>
            </a:extLst>
          </p:cNvPr>
          <p:cNvPicPr>
            <a:picLocks noChangeAspect="1"/>
          </p:cNvPicPr>
          <p:nvPr/>
        </p:nvPicPr>
        <p:blipFill>
          <a:blip r:embed="rId14"/>
          <a:stretch>
            <a:fillRect/>
          </a:stretch>
        </p:blipFill>
        <p:spPr>
          <a:xfrm>
            <a:off x="2081939" y="2325879"/>
            <a:ext cx="605058" cy="98189"/>
          </a:xfrm>
          <a:prstGeom prst="rect">
            <a:avLst/>
          </a:prstGeom>
        </p:spPr>
      </p:pic>
      <p:pic>
        <p:nvPicPr>
          <p:cNvPr id="232" name="Picture 231">
            <a:extLst>
              <a:ext uri="{FF2B5EF4-FFF2-40B4-BE49-F238E27FC236}">
                <a16:creationId xmlns:a16="http://schemas.microsoft.com/office/drawing/2014/main" id="{19F15DF9-CAB0-48EB-BB5C-B91BE1FB6250}"/>
              </a:ext>
            </a:extLst>
          </p:cNvPr>
          <p:cNvPicPr>
            <a:picLocks noChangeAspect="1"/>
          </p:cNvPicPr>
          <p:nvPr/>
        </p:nvPicPr>
        <p:blipFill>
          <a:blip r:embed="rId14"/>
          <a:stretch>
            <a:fillRect/>
          </a:stretch>
        </p:blipFill>
        <p:spPr>
          <a:xfrm>
            <a:off x="4482632" y="2357464"/>
            <a:ext cx="605058" cy="98189"/>
          </a:xfrm>
          <a:prstGeom prst="rect">
            <a:avLst/>
          </a:prstGeom>
        </p:spPr>
      </p:pic>
      <p:cxnSp>
        <p:nvCxnSpPr>
          <p:cNvPr id="234" name="Straight Arrow Connector 233">
            <a:extLst>
              <a:ext uri="{FF2B5EF4-FFF2-40B4-BE49-F238E27FC236}">
                <a16:creationId xmlns:a16="http://schemas.microsoft.com/office/drawing/2014/main" id="{27A3F4AF-4CDA-41CF-930F-92B37AD603C1}"/>
              </a:ext>
            </a:extLst>
          </p:cNvPr>
          <p:cNvCxnSpPr>
            <a:cxnSpLocks/>
          </p:cNvCxnSpPr>
          <p:nvPr/>
        </p:nvCxnSpPr>
        <p:spPr>
          <a:xfrm>
            <a:off x="3592075" y="784159"/>
            <a:ext cx="1" cy="274557"/>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36" name="Picture 235">
            <a:extLst>
              <a:ext uri="{FF2B5EF4-FFF2-40B4-BE49-F238E27FC236}">
                <a16:creationId xmlns:a16="http://schemas.microsoft.com/office/drawing/2014/main" id="{553E17B5-3EB4-48F7-8CF3-EFA00CF52DDC}"/>
              </a:ext>
            </a:extLst>
          </p:cNvPr>
          <p:cNvPicPr>
            <a:picLocks noChangeAspect="1"/>
          </p:cNvPicPr>
          <p:nvPr/>
        </p:nvPicPr>
        <p:blipFill>
          <a:blip r:embed="rId9"/>
          <a:stretch>
            <a:fillRect/>
          </a:stretch>
        </p:blipFill>
        <p:spPr>
          <a:xfrm>
            <a:off x="3434999" y="623749"/>
            <a:ext cx="119812" cy="232576"/>
          </a:xfrm>
          <a:prstGeom prst="rect">
            <a:avLst/>
          </a:prstGeom>
        </p:spPr>
      </p:pic>
      <p:pic>
        <p:nvPicPr>
          <p:cNvPr id="239" name="Picture 238">
            <a:extLst>
              <a:ext uri="{FF2B5EF4-FFF2-40B4-BE49-F238E27FC236}">
                <a16:creationId xmlns:a16="http://schemas.microsoft.com/office/drawing/2014/main" id="{85E39D75-EE27-4064-A30C-C26F6E4C36EC}"/>
              </a:ext>
            </a:extLst>
          </p:cNvPr>
          <p:cNvPicPr>
            <a:picLocks noChangeAspect="1"/>
          </p:cNvPicPr>
          <p:nvPr/>
        </p:nvPicPr>
        <p:blipFill>
          <a:blip r:embed="rId15"/>
          <a:stretch>
            <a:fillRect/>
          </a:stretch>
        </p:blipFill>
        <p:spPr>
          <a:xfrm>
            <a:off x="1260288" y="2341776"/>
            <a:ext cx="341678" cy="265543"/>
          </a:xfrm>
          <a:prstGeom prst="rect">
            <a:avLst/>
          </a:prstGeom>
        </p:spPr>
      </p:pic>
      <p:cxnSp>
        <p:nvCxnSpPr>
          <p:cNvPr id="242" name="Straight Arrow Connector 241">
            <a:extLst>
              <a:ext uri="{FF2B5EF4-FFF2-40B4-BE49-F238E27FC236}">
                <a16:creationId xmlns:a16="http://schemas.microsoft.com/office/drawing/2014/main" id="{3E406789-9649-4EA2-B11E-D1DBE0598382}"/>
              </a:ext>
            </a:extLst>
          </p:cNvPr>
          <p:cNvCxnSpPr>
            <a:cxnSpLocks/>
            <a:stCxn id="14" idx="3"/>
            <a:endCxn id="150" idx="1"/>
          </p:cNvCxnSpPr>
          <p:nvPr/>
        </p:nvCxnSpPr>
        <p:spPr>
          <a:xfrm>
            <a:off x="781307" y="1997865"/>
            <a:ext cx="1263305" cy="510842"/>
          </a:xfrm>
          <a:prstGeom prst="straightConnector1">
            <a:avLst/>
          </a:prstGeom>
          <a:ln w="9525" cmpd="sng">
            <a:solidFill>
              <a:schemeClr val="bg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0" name="Straight Arrow Connector 249">
            <a:extLst>
              <a:ext uri="{FF2B5EF4-FFF2-40B4-BE49-F238E27FC236}">
                <a16:creationId xmlns:a16="http://schemas.microsoft.com/office/drawing/2014/main" id="{CEAF2C87-2F63-46AF-8989-C255999DD2C9}"/>
              </a:ext>
            </a:extLst>
          </p:cNvPr>
          <p:cNvCxnSpPr>
            <a:cxnSpLocks/>
          </p:cNvCxnSpPr>
          <p:nvPr/>
        </p:nvCxnSpPr>
        <p:spPr>
          <a:xfrm>
            <a:off x="7147238" y="837768"/>
            <a:ext cx="1" cy="220948"/>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52" name="Picture 251">
            <a:extLst>
              <a:ext uri="{FF2B5EF4-FFF2-40B4-BE49-F238E27FC236}">
                <a16:creationId xmlns:a16="http://schemas.microsoft.com/office/drawing/2014/main" id="{A178473B-B6F3-4D76-AC7D-CF39BA6F4EA0}"/>
              </a:ext>
            </a:extLst>
          </p:cNvPr>
          <p:cNvPicPr>
            <a:picLocks noChangeAspect="1"/>
          </p:cNvPicPr>
          <p:nvPr/>
        </p:nvPicPr>
        <p:blipFill>
          <a:blip r:embed="rId12"/>
          <a:stretch>
            <a:fillRect/>
          </a:stretch>
        </p:blipFill>
        <p:spPr>
          <a:xfrm>
            <a:off x="5557306" y="1560790"/>
            <a:ext cx="107466" cy="208610"/>
          </a:xfrm>
          <a:prstGeom prst="rect">
            <a:avLst/>
          </a:prstGeom>
        </p:spPr>
      </p:pic>
      <p:cxnSp>
        <p:nvCxnSpPr>
          <p:cNvPr id="253" name="Straight Arrow Connector 252">
            <a:extLst>
              <a:ext uri="{FF2B5EF4-FFF2-40B4-BE49-F238E27FC236}">
                <a16:creationId xmlns:a16="http://schemas.microsoft.com/office/drawing/2014/main" id="{90A4799A-FB63-4E1E-8E92-91B0A3702B41}"/>
              </a:ext>
            </a:extLst>
          </p:cNvPr>
          <p:cNvCxnSpPr>
            <a:cxnSpLocks/>
          </p:cNvCxnSpPr>
          <p:nvPr/>
        </p:nvCxnSpPr>
        <p:spPr>
          <a:xfrm flipH="1">
            <a:off x="959186" y="1369036"/>
            <a:ext cx="2512356" cy="554524"/>
          </a:xfrm>
          <a:prstGeom prst="straightConnector1">
            <a:avLst/>
          </a:prstGeom>
          <a:ln w="9525"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55" name="TextBox 254">
            <a:extLst>
              <a:ext uri="{FF2B5EF4-FFF2-40B4-BE49-F238E27FC236}">
                <a16:creationId xmlns:a16="http://schemas.microsoft.com/office/drawing/2014/main" id="{ECD7E373-A265-4D0F-A261-A33584B6BB04}"/>
              </a:ext>
            </a:extLst>
          </p:cNvPr>
          <p:cNvSpPr txBox="1"/>
          <p:nvPr/>
        </p:nvSpPr>
        <p:spPr>
          <a:xfrm>
            <a:off x="2215364" y="1351334"/>
            <a:ext cx="290464" cy="307777"/>
          </a:xfrm>
          <a:prstGeom prst="rect">
            <a:avLst/>
          </a:prstGeom>
          <a:noFill/>
        </p:spPr>
        <p:txBody>
          <a:bodyPr wrap="none" rtlCol="0">
            <a:spAutoFit/>
          </a:bodyPr>
          <a:lstStyle/>
          <a:p>
            <a:r>
              <a:rPr lang="en-US" sz="1400" dirty="0">
                <a:solidFill>
                  <a:srgbClr val="00B050"/>
                </a:solidFill>
              </a:rPr>
              <a:t>?</a:t>
            </a:r>
            <a:endParaRPr lang="nl-NL" sz="1400" dirty="0" err="1">
              <a:solidFill>
                <a:srgbClr val="00B050"/>
              </a:solidFill>
            </a:endParaRPr>
          </a:p>
        </p:txBody>
      </p:sp>
      <p:sp>
        <p:nvSpPr>
          <p:cNvPr id="256" name="TextBox 255">
            <a:extLst>
              <a:ext uri="{FF2B5EF4-FFF2-40B4-BE49-F238E27FC236}">
                <a16:creationId xmlns:a16="http://schemas.microsoft.com/office/drawing/2014/main" id="{F624E192-CFB9-4BA0-9FB8-976D8C11EF3E}"/>
              </a:ext>
            </a:extLst>
          </p:cNvPr>
          <p:cNvSpPr txBox="1"/>
          <p:nvPr/>
        </p:nvSpPr>
        <p:spPr>
          <a:xfrm>
            <a:off x="8069067" y="38717"/>
            <a:ext cx="958917" cy="307777"/>
          </a:xfrm>
          <a:prstGeom prst="rect">
            <a:avLst/>
          </a:prstGeom>
          <a:noFill/>
        </p:spPr>
        <p:txBody>
          <a:bodyPr wrap="none" rtlCol="0">
            <a:spAutoFit/>
          </a:bodyPr>
          <a:lstStyle/>
          <a:p>
            <a:r>
              <a:rPr lang="en-US" sz="1400" dirty="0">
                <a:solidFill>
                  <a:srgbClr val="FF0000"/>
                </a:solidFill>
              </a:rPr>
              <a:t>RT DRAFT</a:t>
            </a:r>
            <a:endParaRPr lang="nl-NL" sz="1400" dirty="0" err="1">
              <a:solidFill>
                <a:srgbClr val="FF0000"/>
              </a:solidFill>
            </a:endParaRPr>
          </a:p>
        </p:txBody>
      </p:sp>
      <p:cxnSp>
        <p:nvCxnSpPr>
          <p:cNvPr id="259" name="Straight Arrow Connector 258">
            <a:extLst>
              <a:ext uri="{FF2B5EF4-FFF2-40B4-BE49-F238E27FC236}">
                <a16:creationId xmlns:a16="http://schemas.microsoft.com/office/drawing/2014/main" id="{482D6D0B-898B-4DC4-80D8-0FFC9F647690}"/>
              </a:ext>
            </a:extLst>
          </p:cNvPr>
          <p:cNvCxnSpPr>
            <a:cxnSpLocks/>
            <a:endCxn id="151" idx="1"/>
          </p:cNvCxnSpPr>
          <p:nvPr/>
        </p:nvCxnSpPr>
        <p:spPr>
          <a:xfrm flipV="1">
            <a:off x="2846609" y="1987967"/>
            <a:ext cx="3592651" cy="598270"/>
          </a:xfrm>
          <a:prstGeom prst="straightConnector1">
            <a:avLst/>
          </a:prstGeom>
          <a:ln w="9525" cmpd="sng">
            <a:solidFill>
              <a:schemeClr val="bg2"/>
            </a:solidFill>
            <a:prstDash val="dash"/>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61" name="TextBox 260">
            <a:extLst>
              <a:ext uri="{FF2B5EF4-FFF2-40B4-BE49-F238E27FC236}">
                <a16:creationId xmlns:a16="http://schemas.microsoft.com/office/drawing/2014/main" id="{652F5CC2-1E8A-47D9-8E83-C3956887FC6D}"/>
              </a:ext>
            </a:extLst>
          </p:cNvPr>
          <p:cNvSpPr txBox="1"/>
          <p:nvPr/>
        </p:nvSpPr>
        <p:spPr>
          <a:xfrm>
            <a:off x="5398261" y="1887445"/>
            <a:ext cx="290464" cy="307777"/>
          </a:xfrm>
          <a:prstGeom prst="rect">
            <a:avLst/>
          </a:prstGeom>
          <a:noFill/>
        </p:spPr>
        <p:txBody>
          <a:bodyPr wrap="none" rtlCol="0">
            <a:spAutoFit/>
          </a:bodyPr>
          <a:lstStyle/>
          <a:p>
            <a:r>
              <a:rPr lang="en-US" sz="1400" dirty="0">
                <a:solidFill>
                  <a:schemeClr val="accent3"/>
                </a:solidFill>
              </a:rPr>
              <a:t>?</a:t>
            </a:r>
            <a:endParaRPr lang="nl-NL" sz="1400" dirty="0" err="1">
              <a:solidFill>
                <a:schemeClr val="accent3"/>
              </a:solidFill>
            </a:endParaRPr>
          </a:p>
        </p:txBody>
      </p:sp>
      <p:sp>
        <p:nvSpPr>
          <p:cNvPr id="264" name="Oval 263">
            <a:extLst>
              <a:ext uri="{FF2B5EF4-FFF2-40B4-BE49-F238E27FC236}">
                <a16:creationId xmlns:a16="http://schemas.microsoft.com/office/drawing/2014/main" id="{C5211C5C-AFE3-4B5B-8210-22FE1B3693BB}"/>
              </a:ext>
            </a:extLst>
          </p:cNvPr>
          <p:cNvSpPr/>
          <p:nvPr/>
        </p:nvSpPr>
        <p:spPr>
          <a:xfrm rot="1238155">
            <a:off x="71244" y="1734210"/>
            <a:ext cx="2827319" cy="1010990"/>
          </a:xfrm>
          <a:prstGeom prst="ellipse">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65" name="TextBox 264">
            <a:extLst>
              <a:ext uri="{FF2B5EF4-FFF2-40B4-BE49-F238E27FC236}">
                <a16:creationId xmlns:a16="http://schemas.microsoft.com/office/drawing/2014/main" id="{D64FAF48-9B31-4777-B142-08F7F13509E1}"/>
              </a:ext>
            </a:extLst>
          </p:cNvPr>
          <p:cNvSpPr txBox="1"/>
          <p:nvPr/>
        </p:nvSpPr>
        <p:spPr>
          <a:xfrm>
            <a:off x="310090" y="1321708"/>
            <a:ext cx="814647" cy="246221"/>
          </a:xfrm>
          <a:prstGeom prst="rect">
            <a:avLst/>
          </a:prstGeom>
          <a:noFill/>
        </p:spPr>
        <p:txBody>
          <a:bodyPr wrap="none" rtlCol="0">
            <a:spAutoFit/>
          </a:bodyPr>
          <a:lstStyle/>
          <a:p>
            <a:pPr algn="ctr"/>
            <a:r>
              <a:rPr lang="en-US" sz="500" dirty="0">
                <a:solidFill>
                  <a:srgbClr val="C00000"/>
                </a:solidFill>
              </a:rPr>
              <a:t>Under discussion</a:t>
            </a:r>
          </a:p>
          <a:p>
            <a:pPr algn="ctr"/>
            <a:r>
              <a:rPr lang="en-US" sz="500" dirty="0">
                <a:solidFill>
                  <a:srgbClr val="C00000"/>
                </a:solidFill>
              </a:rPr>
              <a:t>(Contextual access)</a:t>
            </a:r>
            <a:endParaRPr lang="nl-NL" sz="500" dirty="0" err="1">
              <a:solidFill>
                <a:srgbClr val="C00000"/>
              </a:solidFill>
            </a:endParaRPr>
          </a:p>
        </p:txBody>
      </p:sp>
      <p:sp>
        <p:nvSpPr>
          <p:cNvPr id="266" name="TextBox 265">
            <a:extLst>
              <a:ext uri="{FF2B5EF4-FFF2-40B4-BE49-F238E27FC236}">
                <a16:creationId xmlns:a16="http://schemas.microsoft.com/office/drawing/2014/main" id="{593EDDB8-6694-4977-9090-35EEE778B6ED}"/>
              </a:ext>
            </a:extLst>
          </p:cNvPr>
          <p:cNvSpPr txBox="1"/>
          <p:nvPr/>
        </p:nvSpPr>
        <p:spPr>
          <a:xfrm rot="20735231">
            <a:off x="6093651" y="1385006"/>
            <a:ext cx="691216" cy="200055"/>
          </a:xfrm>
          <a:prstGeom prst="rect">
            <a:avLst/>
          </a:prstGeom>
          <a:noFill/>
        </p:spPr>
        <p:txBody>
          <a:bodyPr wrap="none" rtlCol="0">
            <a:spAutoFit/>
          </a:bodyPr>
          <a:lstStyle/>
          <a:p>
            <a:pPr algn="ctr"/>
            <a:r>
              <a:rPr lang="en-US" sz="700" dirty="0">
                <a:solidFill>
                  <a:srgbClr val="C00000"/>
                </a:solidFill>
              </a:rPr>
              <a:t>To validate!</a:t>
            </a:r>
            <a:endParaRPr lang="nl-NL" sz="700" dirty="0" err="1">
              <a:solidFill>
                <a:srgbClr val="C00000"/>
              </a:solidFill>
            </a:endParaRPr>
          </a:p>
        </p:txBody>
      </p:sp>
      <p:sp>
        <p:nvSpPr>
          <p:cNvPr id="119" name="TextBox 118">
            <a:extLst>
              <a:ext uri="{FF2B5EF4-FFF2-40B4-BE49-F238E27FC236}">
                <a16:creationId xmlns:a16="http://schemas.microsoft.com/office/drawing/2014/main" id="{18DB0B11-00F6-4CE9-8FA4-5C08042908F0}"/>
              </a:ext>
            </a:extLst>
          </p:cNvPr>
          <p:cNvSpPr txBox="1"/>
          <p:nvPr/>
        </p:nvSpPr>
        <p:spPr>
          <a:xfrm>
            <a:off x="6451214" y="1737912"/>
            <a:ext cx="455574" cy="200055"/>
          </a:xfrm>
          <a:prstGeom prst="rect">
            <a:avLst/>
          </a:prstGeom>
          <a:noFill/>
        </p:spPr>
        <p:txBody>
          <a:bodyPr wrap="none" rtlCol="0">
            <a:spAutoFit/>
          </a:bodyPr>
          <a:lstStyle/>
          <a:p>
            <a:pPr algn="ctr"/>
            <a:r>
              <a:rPr lang="en-US" sz="700" dirty="0">
                <a:solidFill>
                  <a:srgbClr val="C00000"/>
                </a:solidFill>
              </a:rPr>
              <a:t>PING?</a:t>
            </a:r>
            <a:endParaRPr lang="nl-NL" sz="700" dirty="0" err="1">
              <a:solidFill>
                <a:srgbClr val="C00000"/>
              </a:solidFill>
            </a:endParaRPr>
          </a:p>
        </p:txBody>
      </p:sp>
      <p:sp>
        <p:nvSpPr>
          <p:cNvPr id="123" name="TextBox 122">
            <a:extLst>
              <a:ext uri="{FF2B5EF4-FFF2-40B4-BE49-F238E27FC236}">
                <a16:creationId xmlns:a16="http://schemas.microsoft.com/office/drawing/2014/main" id="{92DF0207-0EFE-4330-97E9-641980238F4C}"/>
              </a:ext>
            </a:extLst>
          </p:cNvPr>
          <p:cNvSpPr txBox="1"/>
          <p:nvPr/>
        </p:nvSpPr>
        <p:spPr>
          <a:xfrm>
            <a:off x="879038" y="2763484"/>
            <a:ext cx="290464" cy="307777"/>
          </a:xfrm>
          <a:prstGeom prst="rect">
            <a:avLst/>
          </a:prstGeom>
          <a:noFill/>
        </p:spPr>
        <p:txBody>
          <a:bodyPr wrap="none" rtlCol="0">
            <a:spAutoFit/>
          </a:bodyPr>
          <a:lstStyle/>
          <a:p>
            <a:r>
              <a:rPr lang="en-US" sz="1400" dirty="0">
                <a:solidFill>
                  <a:schemeClr val="accent3"/>
                </a:solidFill>
              </a:rPr>
              <a:t>?</a:t>
            </a:r>
            <a:endParaRPr lang="nl-NL" sz="1400" dirty="0" err="1">
              <a:solidFill>
                <a:schemeClr val="accent3"/>
              </a:solidFill>
            </a:endParaRPr>
          </a:p>
        </p:txBody>
      </p:sp>
    </p:spTree>
    <p:extLst>
      <p:ext uri="{BB962C8B-B14F-4D97-AF65-F5344CB8AC3E}">
        <p14:creationId xmlns:p14="http://schemas.microsoft.com/office/powerpoint/2010/main" val="1379739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Target IAM Solutions</a:t>
            </a:r>
          </a:p>
        </p:txBody>
      </p:sp>
      <p:sp>
        <p:nvSpPr>
          <p:cNvPr id="3" name="Espace réservé du contenu 2"/>
          <p:cNvSpPr>
            <a:spLocks noGrp="1"/>
          </p:cNvSpPr>
          <p:nvPr>
            <p:ph idx="1"/>
          </p:nvPr>
        </p:nvSpPr>
        <p:spPr>
          <a:xfrm>
            <a:off x="148875" y="1028353"/>
            <a:ext cx="7885740" cy="3541010"/>
          </a:xfrm>
        </p:spPr>
        <p:txBody>
          <a:bodyPr/>
          <a:lstStyle/>
          <a:p>
            <a:endParaRPr lang="fr-FR" dirty="0"/>
          </a:p>
          <a:p>
            <a:endParaRPr lang="fr-FR" dirty="0"/>
          </a:p>
          <a:p>
            <a:endParaRPr lang="fr-FR" dirty="0"/>
          </a:p>
          <a:p>
            <a:endParaRPr lang="fr-FR" dirty="0"/>
          </a:p>
          <a:p>
            <a:endParaRPr lang="fr-FR" dirty="0"/>
          </a:p>
          <a:p>
            <a:pPr marL="120836" indent="0">
              <a:buNone/>
            </a:pPr>
            <a:endParaRPr lang="fr-FR" dirty="0"/>
          </a:p>
          <a:p>
            <a:endParaRPr lang="fr-FR" dirty="0"/>
          </a:p>
        </p:txBody>
      </p:sp>
      <p:sp>
        <p:nvSpPr>
          <p:cNvPr id="4" name="Rectangle 3"/>
          <p:cNvSpPr/>
          <p:nvPr/>
        </p:nvSpPr>
        <p:spPr>
          <a:xfrm>
            <a:off x="3845388" y="1762067"/>
            <a:ext cx="1639536"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EIAM Directory</a:t>
            </a:r>
          </a:p>
        </p:txBody>
      </p:sp>
      <p:sp>
        <p:nvSpPr>
          <p:cNvPr id="5" name="Rectangle 4"/>
          <p:cNvSpPr/>
          <p:nvPr/>
        </p:nvSpPr>
        <p:spPr>
          <a:xfrm>
            <a:off x="5531583" y="2199517"/>
            <a:ext cx="1686891"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Azure AD</a:t>
            </a:r>
          </a:p>
        </p:txBody>
      </p:sp>
      <p:sp>
        <p:nvSpPr>
          <p:cNvPr id="6" name="Rectangle 5"/>
          <p:cNvSpPr/>
          <p:nvPr/>
        </p:nvSpPr>
        <p:spPr>
          <a:xfrm>
            <a:off x="3843851" y="2199517"/>
            <a:ext cx="1641073"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EIAM Directory</a:t>
            </a:r>
          </a:p>
        </p:txBody>
      </p:sp>
      <p:sp>
        <p:nvSpPr>
          <p:cNvPr id="9" name="Rectangle 8"/>
          <p:cNvSpPr/>
          <p:nvPr/>
        </p:nvSpPr>
        <p:spPr>
          <a:xfrm>
            <a:off x="283801" y="1755853"/>
            <a:ext cx="1920834" cy="403642"/>
          </a:xfrm>
          <a:prstGeom prst="rect">
            <a:avLst/>
          </a:prstGeom>
          <a:solidFill>
            <a:schemeClr val="accent3">
              <a:lumMod val="5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Identity </a:t>
            </a:r>
            <a:r>
              <a:rPr lang="fr-FR" sz="720" b="1" kern="0" dirty="0" err="1">
                <a:solidFill>
                  <a:srgbClr val="FFFFFF"/>
                </a:solidFill>
                <a:latin typeface="Century Gothic"/>
              </a:rPr>
              <a:t>repository</a:t>
            </a:r>
            <a:endParaRPr lang="fr-FR" sz="720" b="1" kern="0" dirty="0">
              <a:solidFill>
                <a:srgbClr val="FFFFFF"/>
              </a:solidFill>
              <a:latin typeface="Century Gothic"/>
            </a:endParaRPr>
          </a:p>
        </p:txBody>
      </p:sp>
      <p:sp>
        <p:nvSpPr>
          <p:cNvPr id="10" name="Rectangle 9"/>
          <p:cNvSpPr/>
          <p:nvPr/>
        </p:nvSpPr>
        <p:spPr>
          <a:xfrm>
            <a:off x="763243" y="2187605"/>
            <a:ext cx="1441400" cy="315360"/>
          </a:xfrm>
          <a:prstGeom prst="rect">
            <a:avLst/>
          </a:prstGeom>
          <a:solidFill>
            <a:schemeClr val="accent3"/>
          </a:solidFill>
          <a:ln w="12700" cap="flat" cmpd="sng" algn="ctr">
            <a:noFill/>
            <a:prstDash val="solid"/>
          </a:ln>
          <a:effectLst/>
        </p:spPr>
        <p:txBody>
          <a:bodyPr lIns="20708" tIns="26301" rIns="20708" bIns="26301" rtlCol="0" anchor="ctr"/>
          <a:lstStyle/>
          <a:p>
            <a:pPr algn="ctr" defTabSz="525966"/>
            <a:r>
              <a:rPr lang="fr-FR" sz="720" b="1" kern="0" dirty="0" err="1">
                <a:solidFill>
                  <a:srgbClr val="FFFFFF"/>
                </a:solidFill>
                <a:latin typeface="Century Gothic"/>
              </a:rPr>
              <a:t>Authentication</a:t>
            </a:r>
            <a:r>
              <a:rPr lang="fr-FR" sz="720" b="1" kern="0" dirty="0">
                <a:solidFill>
                  <a:srgbClr val="FFFFFF"/>
                </a:solidFill>
                <a:latin typeface="Century Gothic"/>
              </a:rPr>
              <a:t> </a:t>
            </a:r>
            <a:r>
              <a:rPr lang="fr-FR" sz="720" b="1" kern="0" dirty="0" err="1">
                <a:solidFill>
                  <a:srgbClr val="FFFFFF"/>
                </a:solidFill>
                <a:latin typeface="Century Gothic"/>
              </a:rPr>
              <a:t>referential</a:t>
            </a:r>
            <a:endParaRPr lang="fr-FR" sz="720" b="1" kern="0" dirty="0">
              <a:solidFill>
                <a:srgbClr val="FFFFFF"/>
              </a:solidFill>
              <a:latin typeface="Century Gothic"/>
            </a:endParaRPr>
          </a:p>
        </p:txBody>
      </p:sp>
      <p:sp>
        <p:nvSpPr>
          <p:cNvPr id="13" name="Rectangle 12"/>
          <p:cNvSpPr/>
          <p:nvPr/>
        </p:nvSpPr>
        <p:spPr>
          <a:xfrm>
            <a:off x="5531583" y="658045"/>
            <a:ext cx="1686891" cy="207532"/>
          </a:xfrm>
          <a:prstGeom prst="rect">
            <a:avLst/>
          </a:prstGeom>
          <a:solidFill>
            <a:srgbClr val="FFC000"/>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Customer IAM</a:t>
            </a:r>
          </a:p>
        </p:txBody>
      </p:sp>
      <p:sp>
        <p:nvSpPr>
          <p:cNvPr id="14" name="Rectangle 13"/>
          <p:cNvSpPr/>
          <p:nvPr/>
        </p:nvSpPr>
        <p:spPr>
          <a:xfrm>
            <a:off x="3842027" y="663755"/>
            <a:ext cx="1641073" cy="207532"/>
          </a:xfrm>
          <a:prstGeom prst="rect">
            <a:avLst/>
          </a:prstGeom>
          <a:solidFill>
            <a:schemeClr val="tx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Enterprise IAM</a:t>
            </a:r>
          </a:p>
        </p:txBody>
      </p:sp>
      <p:sp>
        <p:nvSpPr>
          <p:cNvPr id="15" name="Rectangle 14"/>
          <p:cNvSpPr/>
          <p:nvPr/>
        </p:nvSpPr>
        <p:spPr>
          <a:xfrm>
            <a:off x="5531583" y="2526252"/>
            <a:ext cx="1686891"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Azure AD</a:t>
            </a:r>
          </a:p>
        </p:txBody>
      </p:sp>
      <p:sp>
        <p:nvSpPr>
          <p:cNvPr id="16" name="Rectangle 15"/>
          <p:cNvSpPr/>
          <p:nvPr/>
        </p:nvSpPr>
        <p:spPr>
          <a:xfrm>
            <a:off x="3843851" y="2526252"/>
            <a:ext cx="1641073"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EIAM Directory</a:t>
            </a:r>
          </a:p>
        </p:txBody>
      </p:sp>
      <p:sp>
        <p:nvSpPr>
          <p:cNvPr id="17" name="Rectangle 16"/>
          <p:cNvSpPr/>
          <p:nvPr/>
        </p:nvSpPr>
        <p:spPr>
          <a:xfrm>
            <a:off x="763242" y="2526251"/>
            <a:ext cx="1441398" cy="306319"/>
          </a:xfrm>
          <a:prstGeom prst="rect">
            <a:avLst/>
          </a:prstGeom>
          <a:solidFill>
            <a:schemeClr val="accent3"/>
          </a:solidFill>
          <a:ln w="12700" cap="flat" cmpd="sng" algn="ctr">
            <a:noFill/>
            <a:prstDash val="solid"/>
          </a:ln>
          <a:effectLst/>
        </p:spPr>
        <p:txBody>
          <a:bodyPr lIns="20708" tIns="26301" rIns="20708" bIns="26301" rtlCol="0" anchor="ctr"/>
          <a:lstStyle/>
          <a:p>
            <a:pPr algn="ctr" defTabSz="525966"/>
            <a:r>
              <a:rPr lang="fr-FR" sz="720" b="1" kern="0" dirty="0" err="1">
                <a:solidFill>
                  <a:srgbClr val="FFFFFF"/>
                </a:solidFill>
                <a:latin typeface="Century Gothic"/>
              </a:rPr>
              <a:t>Authorization</a:t>
            </a:r>
            <a:r>
              <a:rPr lang="fr-FR" sz="720" b="1" kern="0" dirty="0">
                <a:solidFill>
                  <a:srgbClr val="FFFFFF"/>
                </a:solidFill>
                <a:latin typeface="Century Gothic"/>
              </a:rPr>
              <a:t> </a:t>
            </a:r>
            <a:r>
              <a:rPr lang="fr-FR" sz="720" b="1" kern="0" dirty="0" err="1">
                <a:solidFill>
                  <a:srgbClr val="FFFFFF"/>
                </a:solidFill>
                <a:latin typeface="Century Gothic"/>
              </a:rPr>
              <a:t>referential</a:t>
            </a:r>
            <a:endParaRPr lang="fr-FR" sz="720" b="1" kern="0" dirty="0">
              <a:solidFill>
                <a:srgbClr val="FFFFFF"/>
              </a:solidFill>
              <a:latin typeface="Century Gothic"/>
            </a:endParaRPr>
          </a:p>
        </p:txBody>
      </p:sp>
      <p:sp>
        <p:nvSpPr>
          <p:cNvPr id="18" name="Rectangle 17"/>
          <p:cNvSpPr/>
          <p:nvPr/>
        </p:nvSpPr>
        <p:spPr>
          <a:xfrm>
            <a:off x="2274487" y="626579"/>
            <a:ext cx="1258223" cy="207532"/>
          </a:xfrm>
          <a:prstGeom prst="rect">
            <a:avLst/>
          </a:prstGeom>
          <a:solidFill>
            <a:schemeClr val="bg1"/>
          </a:solidFill>
          <a:ln w="12700" cap="flat" cmpd="sng" algn="ctr">
            <a:solidFill>
              <a:schemeClr val="bg2"/>
            </a:solidFill>
            <a:prstDash val="solid"/>
          </a:ln>
          <a:effectLst/>
        </p:spPr>
        <p:txBody>
          <a:bodyPr lIns="20708" tIns="26301" rIns="20708" bIns="26301" rtlCol="0" anchor="ctr"/>
          <a:lstStyle/>
          <a:p>
            <a:pPr algn="ctr" defTabSz="525966"/>
            <a:r>
              <a:rPr lang="fr-FR" sz="720" b="1" kern="0" dirty="0">
                <a:solidFill>
                  <a:srgbClr val="5DBFD4"/>
                </a:solidFill>
                <a:latin typeface="Century Gothic"/>
              </a:rPr>
              <a:t>Legacy</a:t>
            </a:r>
          </a:p>
        </p:txBody>
      </p:sp>
      <p:sp>
        <p:nvSpPr>
          <p:cNvPr id="19" name="Rectangle 18"/>
          <p:cNvSpPr/>
          <p:nvPr/>
        </p:nvSpPr>
        <p:spPr>
          <a:xfrm>
            <a:off x="5531583" y="1762067"/>
            <a:ext cx="1686891"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Azure AD</a:t>
            </a:r>
          </a:p>
        </p:txBody>
      </p:sp>
      <p:sp>
        <p:nvSpPr>
          <p:cNvPr id="20" name="Rectangle 19"/>
          <p:cNvSpPr/>
          <p:nvPr/>
        </p:nvSpPr>
        <p:spPr>
          <a:xfrm>
            <a:off x="2270494" y="1730601"/>
            <a:ext cx="1258223"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eDir</a:t>
            </a:r>
          </a:p>
        </p:txBody>
      </p:sp>
      <p:sp>
        <p:nvSpPr>
          <p:cNvPr id="21" name="Rectangle 20"/>
          <p:cNvSpPr/>
          <p:nvPr/>
        </p:nvSpPr>
        <p:spPr>
          <a:xfrm>
            <a:off x="2266507" y="2168051"/>
            <a:ext cx="1265290"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eDir</a:t>
            </a:r>
          </a:p>
        </p:txBody>
      </p:sp>
      <p:sp>
        <p:nvSpPr>
          <p:cNvPr id="22" name="Rectangle 21"/>
          <p:cNvSpPr/>
          <p:nvPr/>
        </p:nvSpPr>
        <p:spPr>
          <a:xfrm>
            <a:off x="2274487" y="2494786"/>
            <a:ext cx="1258223"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eDir</a:t>
            </a:r>
          </a:p>
        </p:txBody>
      </p:sp>
      <p:sp>
        <p:nvSpPr>
          <p:cNvPr id="23" name="Rectangle 22"/>
          <p:cNvSpPr/>
          <p:nvPr/>
        </p:nvSpPr>
        <p:spPr>
          <a:xfrm rot="16200000">
            <a:off x="-149892" y="2621295"/>
            <a:ext cx="1307429" cy="440045"/>
          </a:xfrm>
          <a:prstGeom prst="rect">
            <a:avLst/>
          </a:prstGeom>
          <a:solidFill>
            <a:schemeClr val="accent3"/>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Web Apps</a:t>
            </a:r>
          </a:p>
        </p:txBody>
      </p:sp>
      <p:sp>
        <p:nvSpPr>
          <p:cNvPr id="24" name="Rectangle 23"/>
          <p:cNvSpPr/>
          <p:nvPr/>
        </p:nvSpPr>
        <p:spPr>
          <a:xfrm rot="16200000">
            <a:off x="-151076" y="3968260"/>
            <a:ext cx="1309803" cy="440045"/>
          </a:xfrm>
          <a:prstGeom prst="rect">
            <a:avLst/>
          </a:prstGeom>
          <a:solidFill>
            <a:schemeClr val="accent3">
              <a:lumMod val="75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Desktop Apps</a:t>
            </a:r>
          </a:p>
        </p:txBody>
      </p:sp>
      <p:sp>
        <p:nvSpPr>
          <p:cNvPr id="25" name="Rectangle 24"/>
          <p:cNvSpPr/>
          <p:nvPr/>
        </p:nvSpPr>
        <p:spPr>
          <a:xfrm>
            <a:off x="763242" y="2858393"/>
            <a:ext cx="1441398" cy="305110"/>
          </a:xfrm>
          <a:prstGeom prst="rect">
            <a:avLst/>
          </a:prstGeom>
          <a:solidFill>
            <a:schemeClr val="accent3"/>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MFA</a:t>
            </a:r>
          </a:p>
        </p:txBody>
      </p:sp>
      <p:sp>
        <p:nvSpPr>
          <p:cNvPr id="26" name="Rectangle 25"/>
          <p:cNvSpPr/>
          <p:nvPr/>
        </p:nvSpPr>
        <p:spPr>
          <a:xfrm>
            <a:off x="3842027" y="2856796"/>
            <a:ext cx="1641073"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PKI-</a:t>
            </a:r>
            <a:r>
              <a:rPr lang="fr-FR" sz="720" b="1" kern="0" dirty="0" err="1">
                <a:solidFill>
                  <a:srgbClr val="FFFFFF"/>
                </a:solidFill>
                <a:latin typeface="Century Gothic"/>
              </a:rPr>
              <a:t>Smartcard</a:t>
            </a:r>
            <a:r>
              <a:rPr lang="fr-FR" sz="720" b="1" kern="0" dirty="0">
                <a:solidFill>
                  <a:srgbClr val="FFFFFF"/>
                </a:solidFill>
                <a:latin typeface="Century Gothic"/>
              </a:rPr>
              <a:t>/FIDO / STA (</a:t>
            </a:r>
            <a:r>
              <a:rPr lang="fr-FR" sz="720" b="1" kern="0" dirty="0" err="1">
                <a:solidFill>
                  <a:srgbClr val="FFFFFF"/>
                </a:solidFill>
                <a:latin typeface="Century Gothic"/>
              </a:rPr>
              <a:t>tbd</a:t>
            </a:r>
            <a:r>
              <a:rPr lang="fr-FR" sz="720" b="1" kern="0" dirty="0">
                <a:solidFill>
                  <a:srgbClr val="FFFFFF"/>
                </a:solidFill>
                <a:latin typeface="Century Gothic"/>
              </a:rPr>
              <a:t>)</a:t>
            </a:r>
          </a:p>
        </p:txBody>
      </p:sp>
      <p:sp>
        <p:nvSpPr>
          <p:cNvPr id="27" name="Rectangle 26"/>
          <p:cNvSpPr/>
          <p:nvPr/>
        </p:nvSpPr>
        <p:spPr>
          <a:xfrm>
            <a:off x="5531583" y="2859172"/>
            <a:ext cx="1686891"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Microsoft / STA</a:t>
            </a:r>
          </a:p>
        </p:txBody>
      </p:sp>
      <p:sp>
        <p:nvSpPr>
          <p:cNvPr id="28" name="Rectangle 27"/>
          <p:cNvSpPr/>
          <p:nvPr/>
        </p:nvSpPr>
        <p:spPr>
          <a:xfrm>
            <a:off x="2266501" y="2827706"/>
            <a:ext cx="1258223"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PKI-</a:t>
            </a:r>
            <a:r>
              <a:rPr lang="fr-FR" sz="720" b="1" kern="0" dirty="0" err="1">
                <a:solidFill>
                  <a:srgbClr val="FFFFFF"/>
                </a:solidFill>
                <a:latin typeface="Century Gothic"/>
              </a:rPr>
              <a:t>Smartcard</a:t>
            </a:r>
            <a:endParaRPr lang="fr-FR" sz="720" b="1" kern="0" dirty="0">
              <a:solidFill>
                <a:srgbClr val="FFFFFF"/>
              </a:solidFill>
              <a:latin typeface="Century Gothic"/>
            </a:endParaRPr>
          </a:p>
        </p:txBody>
      </p:sp>
      <p:pic>
        <p:nvPicPr>
          <p:cNvPr id="29" name="Imag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004" y="3174434"/>
            <a:ext cx="289126" cy="28912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601" y="4545908"/>
            <a:ext cx="276463" cy="23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5523601" y="3545295"/>
            <a:ext cx="1686891" cy="1297889"/>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latin typeface="Century Gothic"/>
              </a:rPr>
              <a:t>N/A</a:t>
            </a:r>
          </a:p>
        </p:txBody>
      </p:sp>
      <p:sp>
        <p:nvSpPr>
          <p:cNvPr id="32" name="Rectangle 31"/>
          <p:cNvSpPr/>
          <p:nvPr/>
        </p:nvSpPr>
        <p:spPr>
          <a:xfrm>
            <a:off x="3835867" y="3545295"/>
            <a:ext cx="1641073" cy="306319"/>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latin typeface="Century Gothic"/>
              </a:rPr>
              <a:t>(Azure) Active Directory</a:t>
            </a:r>
          </a:p>
        </p:txBody>
      </p:sp>
      <p:sp>
        <p:nvSpPr>
          <p:cNvPr id="33" name="Rectangle 32"/>
          <p:cNvSpPr/>
          <p:nvPr/>
        </p:nvSpPr>
        <p:spPr>
          <a:xfrm>
            <a:off x="755259" y="3533383"/>
            <a:ext cx="1441398" cy="315360"/>
          </a:xfrm>
          <a:prstGeom prst="rect">
            <a:avLst/>
          </a:prstGeom>
          <a:solidFill>
            <a:schemeClr val="accent3">
              <a:lumMod val="75000"/>
            </a:schemeClr>
          </a:solidFill>
          <a:ln w="12700" cap="flat" cmpd="sng" algn="ctr">
            <a:noFill/>
            <a:prstDash val="solid"/>
          </a:ln>
          <a:effectLst/>
        </p:spPr>
        <p:txBody>
          <a:bodyPr lIns="20708" tIns="26301" rIns="20708" bIns="26301" rtlCol="0" anchor="ctr"/>
          <a:lstStyle/>
          <a:p>
            <a:pPr algn="ctr" defTabSz="525966"/>
            <a:r>
              <a:rPr lang="fr-FR" sz="720" b="1" kern="0" dirty="0" err="1">
                <a:solidFill>
                  <a:srgbClr val="FFFFFF"/>
                </a:solidFill>
                <a:latin typeface="Century Gothic"/>
              </a:rPr>
              <a:t>Authentication</a:t>
            </a:r>
            <a:r>
              <a:rPr lang="fr-FR" sz="720" b="1" kern="0" dirty="0">
                <a:solidFill>
                  <a:srgbClr val="FFFFFF"/>
                </a:solidFill>
                <a:latin typeface="Century Gothic"/>
              </a:rPr>
              <a:t> </a:t>
            </a:r>
            <a:r>
              <a:rPr lang="fr-FR" sz="720" b="1" kern="0" dirty="0" err="1">
                <a:solidFill>
                  <a:srgbClr val="FFFFFF"/>
                </a:solidFill>
                <a:latin typeface="Century Gothic"/>
              </a:rPr>
              <a:t>referential</a:t>
            </a:r>
            <a:endParaRPr lang="fr-FR" sz="720" b="1" kern="0" dirty="0">
              <a:solidFill>
                <a:srgbClr val="FFFFFF"/>
              </a:solidFill>
              <a:latin typeface="Century Gothic"/>
            </a:endParaRPr>
          </a:p>
        </p:txBody>
      </p:sp>
      <p:sp>
        <p:nvSpPr>
          <p:cNvPr id="35" name="Rectangle 34"/>
          <p:cNvSpPr/>
          <p:nvPr/>
        </p:nvSpPr>
        <p:spPr>
          <a:xfrm>
            <a:off x="3835867" y="3888138"/>
            <a:ext cx="1641073" cy="306319"/>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latin typeface="Century Gothic"/>
              </a:rPr>
              <a:t>(Azure) Active Directory</a:t>
            </a:r>
          </a:p>
        </p:txBody>
      </p:sp>
      <p:sp>
        <p:nvSpPr>
          <p:cNvPr id="36" name="Rectangle 35"/>
          <p:cNvSpPr/>
          <p:nvPr/>
        </p:nvSpPr>
        <p:spPr>
          <a:xfrm>
            <a:off x="755259" y="3876227"/>
            <a:ext cx="1441398" cy="315360"/>
          </a:xfrm>
          <a:prstGeom prst="rect">
            <a:avLst/>
          </a:prstGeom>
          <a:solidFill>
            <a:schemeClr val="accent3">
              <a:lumMod val="75000"/>
            </a:schemeClr>
          </a:solidFill>
          <a:ln w="12700" cap="flat" cmpd="sng" algn="ctr">
            <a:noFill/>
            <a:prstDash val="solid"/>
          </a:ln>
          <a:effectLst/>
        </p:spPr>
        <p:txBody>
          <a:bodyPr lIns="20708" tIns="26301" rIns="20708" bIns="26301" rtlCol="0" anchor="ctr"/>
          <a:lstStyle/>
          <a:p>
            <a:pPr algn="ctr" defTabSz="525966"/>
            <a:r>
              <a:rPr lang="fr-FR" sz="720" b="1" kern="0" dirty="0" err="1">
                <a:solidFill>
                  <a:srgbClr val="FFFFFF"/>
                </a:solidFill>
                <a:latin typeface="Century Gothic"/>
              </a:rPr>
              <a:t>Authorization</a:t>
            </a:r>
            <a:r>
              <a:rPr lang="fr-FR" sz="720" b="1" kern="0" dirty="0">
                <a:solidFill>
                  <a:srgbClr val="FFFFFF"/>
                </a:solidFill>
                <a:latin typeface="Century Gothic"/>
              </a:rPr>
              <a:t> </a:t>
            </a:r>
            <a:r>
              <a:rPr lang="fr-FR" sz="720" b="1" kern="0" dirty="0" err="1">
                <a:solidFill>
                  <a:srgbClr val="FFFFFF"/>
                </a:solidFill>
                <a:latin typeface="Century Gothic"/>
              </a:rPr>
              <a:t>referential</a:t>
            </a:r>
            <a:endParaRPr lang="fr-FR" sz="720" b="1" kern="0" dirty="0">
              <a:solidFill>
                <a:srgbClr val="FFFFFF"/>
              </a:solidFill>
              <a:latin typeface="Century Gothic"/>
            </a:endParaRPr>
          </a:p>
        </p:txBody>
      </p:sp>
      <p:sp>
        <p:nvSpPr>
          <p:cNvPr id="37" name="Rectangle 36"/>
          <p:cNvSpPr/>
          <p:nvPr/>
        </p:nvSpPr>
        <p:spPr>
          <a:xfrm>
            <a:off x="2258523" y="3513829"/>
            <a:ext cx="1265290" cy="306319"/>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latin typeface="Century Gothic"/>
              </a:rPr>
              <a:t>eDir / Active Directory</a:t>
            </a:r>
          </a:p>
          <a:p>
            <a:pPr algn="ctr" defTabSz="525966"/>
            <a:endParaRPr lang="fr-FR" sz="720" b="1" kern="0" dirty="0">
              <a:solidFill>
                <a:srgbClr val="FFFFFF">
                  <a:lumMod val="50000"/>
                </a:srgbClr>
              </a:solidFill>
              <a:latin typeface="Century Gothic"/>
            </a:endParaRPr>
          </a:p>
        </p:txBody>
      </p:sp>
      <p:sp>
        <p:nvSpPr>
          <p:cNvPr id="38" name="Rectangle 37"/>
          <p:cNvSpPr/>
          <p:nvPr/>
        </p:nvSpPr>
        <p:spPr>
          <a:xfrm>
            <a:off x="2266501" y="3856672"/>
            <a:ext cx="1258223" cy="306319"/>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latin typeface="Century Gothic"/>
              </a:rPr>
              <a:t>eDir / Active Directory</a:t>
            </a:r>
          </a:p>
        </p:txBody>
      </p:sp>
      <p:sp>
        <p:nvSpPr>
          <p:cNvPr id="39" name="Rectangle 38"/>
          <p:cNvSpPr/>
          <p:nvPr/>
        </p:nvSpPr>
        <p:spPr>
          <a:xfrm>
            <a:off x="755259" y="4533909"/>
            <a:ext cx="1441398" cy="306900"/>
          </a:xfrm>
          <a:prstGeom prst="rect">
            <a:avLst/>
          </a:prstGeom>
          <a:solidFill>
            <a:schemeClr val="accent3">
              <a:lumMod val="75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SSO Layer</a:t>
            </a:r>
          </a:p>
        </p:txBody>
      </p:sp>
      <p:sp>
        <p:nvSpPr>
          <p:cNvPr id="40" name="Rectangle 39"/>
          <p:cNvSpPr/>
          <p:nvPr/>
        </p:nvSpPr>
        <p:spPr>
          <a:xfrm>
            <a:off x="3834044" y="4532691"/>
            <a:ext cx="1641073" cy="308116"/>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latin typeface="Century Gothic"/>
              </a:rPr>
              <a:t>Windows SSO</a:t>
            </a:r>
          </a:p>
          <a:p>
            <a:pPr algn="ctr" defTabSz="525966"/>
            <a:r>
              <a:rPr lang="fr-FR" sz="720" b="1" kern="0" dirty="0">
                <a:solidFill>
                  <a:srgbClr val="FFFFFF">
                    <a:lumMod val="50000"/>
                  </a:srgbClr>
                </a:solidFill>
                <a:latin typeface="Century Gothic"/>
              </a:rPr>
              <a:t>(</a:t>
            </a:r>
            <a:r>
              <a:rPr lang="fr-FR" sz="720" b="1" kern="0" dirty="0" err="1">
                <a:solidFill>
                  <a:srgbClr val="FFFFFF">
                    <a:lumMod val="50000"/>
                  </a:srgbClr>
                </a:solidFill>
                <a:latin typeface="Century Gothic"/>
              </a:rPr>
              <a:t>Kerberos</a:t>
            </a:r>
            <a:r>
              <a:rPr lang="fr-FR" sz="720" b="1" kern="0" dirty="0">
                <a:solidFill>
                  <a:srgbClr val="FFFFFF">
                    <a:lumMod val="50000"/>
                  </a:srgbClr>
                </a:solidFill>
                <a:latin typeface="Century Gothic"/>
              </a:rPr>
              <a:t>, NTLM …)</a:t>
            </a:r>
          </a:p>
        </p:txBody>
      </p:sp>
      <p:sp>
        <p:nvSpPr>
          <p:cNvPr id="42" name="Rectangle 41"/>
          <p:cNvSpPr/>
          <p:nvPr/>
        </p:nvSpPr>
        <p:spPr>
          <a:xfrm>
            <a:off x="2258517" y="4503601"/>
            <a:ext cx="1258223" cy="308116"/>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latin typeface="Century Gothic"/>
              </a:rPr>
              <a:t>Windows SSO </a:t>
            </a:r>
          </a:p>
          <a:p>
            <a:pPr algn="ctr" defTabSz="525966"/>
            <a:r>
              <a:rPr lang="fr-FR" sz="720" b="1" kern="0" dirty="0">
                <a:solidFill>
                  <a:srgbClr val="FFFFFF">
                    <a:lumMod val="50000"/>
                  </a:srgbClr>
                </a:solidFill>
                <a:latin typeface="Century Gothic"/>
              </a:rPr>
              <a:t>(</a:t>
            </a:r>
            <a:r>
              <a:rPr lang="fr-FR" sz="720" b="1" kern="0" dirty="0" err="1">
                <a:solidFill>
                  <a:srgbClr val="FFFFFF">
                    <a:lumMod val="50000"/>
                  </a:srgbClr>
                </a:solidFill>
                <a:latin typeface="Century Gothic"/>
              </a:rPr>
              <a:t>Kerberos</a:t>
            </a:r>
            <a:r>
              <a:rPr lang="fr-FR" sz="720" b="1" kern="0" dirty="0">
                <a:solidFill>
                  <a:srgbClr val="FFFFFF">
                    <a:lumMod val="50000"/>
                  </a:srgbClr>
                </a:solidFill>
                <a:latin typeface="Century Gothic"/>
              </a:rPr>
              <a:t>, NTLM …)</a:t>
            </a:r>
          </a:p>
        </p:txBody>
      </p:sp>
      <p:pic>
        <p:nvPicPr>
          <p:cNvPr id="30" name="Imag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73" y="1826742"/>
            <a:ext cx="261842" cy="261842"/>
          </a:xfrm>
          <a:prstGeom prst="rect">
            <a:avLst/>
          </a:prstGeom>
        </p:spPr>
      </p:pic>
      <p:sp>
        <p:nvSpPr>
          <p:cNvPr id="43" name="Rectangle 42"/>
          <p:cNvSpPr/>
          <p:nvPr/>
        </p:nvSpPr>
        <p:spPr>
          <a:xfrm>
            <a:off x="283812" y="1329592"/>
            <a:ext cx="1917993" cy="403642"/>
          </a:xfrm>
          <a:prstGeom prst="rect">
            <a:avLst/>
          </a:prstGeom>
          <a:solidFill>
            <a:schemeClr val="accent3">
              <a:lumMod val="5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Identity Management</a:t>
            </a:r>
          </a:p>
        </p:txBody>
      </p:sp>
      <p:sp>
        <p:nvSpPr>
          <p:cNvPr id="47" name="Rectangle 46"/>
          <p:cNvSpPr/>
          <p:nvPr/>
        </p:nvSpPr>
        <p:spPr>
          <a:xfrm>
            <a:off x="3844333" y="1339905"/>
            <a:ext cx="1639536"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Sailpoint Identity IQ</a:t>
            </a:r>
          </a:p>
        </p:txBody>
      </p:sp>
      <p:sp>
        <p:nvSpPr>
          <p:cNvPr id="48" name="Rectangle 47"/>
          <p:cNvSpPr/>
          <p:nvPr/>
        </p:nvSpPr>
        <p:spPr>
          <a:xfrm>
            <a:off x="5531583" y="1335182"/>
            <a:ext cx="1686891"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Sailpoint Identity </a:t>
            </a:r>
            <a:r>
              <a:rPr lang="fr-FR" sz="720" b="1" kern="0" dirty="0" err="1">
                <a:solidFill>
                  <a:srgbClr val="FFFFFF"/>
                </a:solidFill>
                <a:latin typeface="Century Gothic"/>
              </a:rPr>
              <a:t>Now</a:t>
            </a:r>
            <a:endParaRPr lang="fr-FR" sz="720" b="1" kern="0" dirty="0">
              <a:solidFill>
                <a:srgbClr val="FFFFFF"/>
              </a:solidFill>
              <a:latin typeface="Century Gothic"/>
            </a:endParaRPr>
          </a:p>
        </p:txBody>
      </p:sp>
      <p:sp>
        <p:nvSpPr>
          <p:cNvPr id="49" name="Rectangle 48"/>
          <p:cNvSpPr/>
          <p:nvPr/>
        </p:nvSpPr>
        <p:spPr>
          <a:xfrm>
            <a:off x="2269343" y="1308436"/>
            <a:ext cx="1258223"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Meta</a:t>
            </a:r>
          </a:p>
        </p:txBody>
      </p:sp>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3707" y="1375885"/>
            <a:ext cx="309984" cy="285738"/>
          </a:xfrm>
          <a:prstGeom prst="rect">
            <a:avLst/>
          </a:prstGeom>
        </p:spPr>
      </p:pic>
      <p:sp>
        <p:nvSpPr>
          <p:cNvPr id="52" name="Rectangle 51"/>
          <p:cNvSpPr/>
          <p:nvPr/>
        </p:nvSpPr>
        <p:spPr>
          <a:xfrm>
            <a:off x="281003" y="891594"/>
            <a:ext cx="1917993" cy="403642"/>
          </a:xfrm>
          <a:prstGeom prst="rect">
            <a:avLst/>
          </a:prstGeom>
          <a:solidFill>
            <a:schemeClr val="accent3">
              <a:lumMod val="50000"/>
            </a:schemeClr>
          </a:solidFill>
          <a:ln w="12700" cap="flat" cmpd="sng" algn="ctr">
            <a:noFill/>
            <a:prstDash val="solid"/>
          </a:ln>
          <a:effectLst/>
        </p:spPr>
        <p:txBody>
          <a:bodyPr lIns="20708" tIns="26301" rIns="20708" bIns="26301" rtlCol="0" anchor="ctr"/>
          <a:lstStyle/>
          <a:p>
            <a:pPr algn="ctr" defTabSz="525966"/>
            <a:r>
              <a:rPr lang="fr-FR" sz="720" b="1" kern="0">
                <a:solidFill>
                  <a:srgbClr val="FFFFFF"/>
                </a:solidFill>
                <a:latin typeface="Century Gothic"/>
              </a:rPr>
              <a:t>User Portal</a:t>
            </a:r>
            <a:endParaRPr lang="fr-FR" sz="720" b="1" kern="0" dirty="0">
              <a:solidFill>
                <a:srgbClr val="FFFFFF"/>
              </a:solidFill>
              <a:latin typeface="Century Gothic"/>
            </a:endParaRPr>
          </a:p>
        </p:txBody>
      </p:sp>
      <p:sp>
        <p:nvSpPr>
          <p:cNvPr id="53" name="Rectangle 52"/>
          <p:cNvSpPr/>
          <p:nvPr/>
        </p:nvSpPr>
        <p:spPr>
          <a:xfrm>
            <a:off x="3841523" y="901905"/>
            <a:ext cx="1639536"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Sailpoint Identity IQ</a:t>
            </a:r>
          </a:p>
        </p:txBody>
      </p:sp>
      <p:sp>
        <p:nvSpPr>
          <p:cNvPr id="54" name="Rectangle 53"/>
          <p:cNvSpPr/>
          <p:nvPr/>
        </p:nvSpPr>
        <p:spPr>
          <a:xfrm>
            <a:off x="5528775" y="897182"/>
            <a:ext cx="1686891"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Sailpoint Identity </a:t>
            </a:r>
            <a:r>
              <a:rPr lang="fr-FR" sz="720" b="1" kern="0" dirty="0" err="1">
                <a:solidFill>
                  <a:srgbClr val="FFFFFF"/>
                </a:solidFill>
                <a:latin typeface="Century Gothic"/>
              </a:rPr>
              <a:t>Now</a:t>
            </a:r>
            <a:r>
              <a:rPr lang="fr-FR" sz="720" b="1" kern="0" dirty="0">
                <a:solidFill>
                  <a:srgbClr val="FFFFFF"/>
                </a:solidFill>
                <a:latin typeface="Century Gothic"/>
              </a:rPr>
              <a:t> / MVP</a:t>
            </a:r>
          </a:p>
        </p:txBody>
      </p:sp>
      <p:sp>
        <p:nvSpPr>
          <p:cNvPr id="55" name="Rectangle 54"/>
          <p:cNvSpPr/>
          <p:nvPr/>
        </p:nvSpPr>
        <p:spPr>
          <a:xfrm>
            <a:off x="2266535" y="870438"/>
            <a:ext cx="1258223"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a:solidFill>
                  <a:srgbClr val="FFFFFF"/>
                </a:solidFill>
                <a:latin typeface="Century Gothic"/>
              </a:rPr>
              <a:t>DDM</a:t>
            </a:r>
            <a:endParaRPr lang="fr-FR" sz="720" b="1" kern="0" dirty="0">
              <a:solidFill>
                <a:srgbClr val="FFFFFF"/>
              </a:solidFill>
              <a:latin typeface="Century Gothic"/>
            </a:endParaRPr>
          </a:p>
        </p:txBody>
      </p:sp>
      <p:pic>
        <p:nvPicPr>
          <p:cNvPr id="57" name="Imag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780" y="957480"/>
            <a:ext cx="271871" cy="271871"/>
          </a:xfrm>
          <a:prstGeom prst="rect">
            <a:avLst/>
          </a:prstGeom>
        </p:spPr>
      </p:pic>
      <p:sp>
        <p:nvSpPr>
          <p:cNvPr id="50" name="Rectangle 49">
            <a:extLst>
              <a:ext uri="{FF2B5EF4-FFF2-40B4-BE49-F238E27FC236}">
                <a16:creationId xmlns:a16="http://schemas.microsoft.com/office/drawing/2014/main" id="{60DD24AB-76B7-42A3-8635-30F6C364A1F0}"/>
              </a:ext>
            </a:extLst>
          </p:cNvPr>
          <p:cNvSpPr/>
          <p:nvPr/>
        </p:nvSpPr>
        <p:spPr>
          <a:xfrm>
            <a:off x="7267735" y="1762067"/>
            <a:ext cx="1639536"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RAH AD</a:t>
            </a:r>
          </a:p>
        </p:txBody>
      </p:sp>
      <p:sp>
        <p:nvSpPr>
          <p:cNvPr id="51" name="Rectangle 50">
            <a:extLst>
              <a:ext uri="{FF2B5EF4-FFF2-40B4-BE49-F238E27FC236}">
                <a16:creationId xmlns:a16="http://schemas.microsoft.com/office/drawing/2014/main" id="{6FD747C5-F457-4832-BA76-9F33ACED717F}"/>
              </a:ext>
            </a:extLst>
          </p:cNvPr>
          <p:cNvSpPr/>
          <p:nvPr/>
        </p:nvSpPr>
        <p:spPr>
          <a:xfrm>
            <a:off x="7267732" y="2199517"/>
            <a:ext cx="1641073" cy="303448"/>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RAH AD</a:t>
            </a:r>
          </a:p>
        </p:txBody>
      </p:sp>
      <p:sp>
        <p:nvSpPr>
          <p:cNvPr id="56" name="Rectangle 55">
            <a:extLst>
              <a:ext uri="{FF2B5EF4-FFF2-40B4-BE49-F238E27FC236}">
                <a16:creationId xmlns:a16="http://schemas.microsoft.com/office/drawing/2014/main" id="{C5F3F82D-AF1E-49B5-82DF-93DEEC060AC1}"/>
              </a:ext>
            </a:extLst>
          </p:cNvPr>
          <p:cNvSpPr/>
          <p:nvPr/>
        </p:nvSpPr>
        <p:spPr>
          <a:xfrm>
            <a:off x="7265908" y="663755"/>
            <a:ext cx="1641073" cy="207532"/>
          </a:xfrm>
          <a:prstGeom prst="rect">
            <a:avLst/>
          </a:prstGeom>
          <a:solidFill>
            <a:schemeClr val="accent3">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err="1">
                <a:solidFill>
                  <a:srgbClr val="FFFFFF"/>
                </a:solidFill>
                <a:latin typeface="Century Gothic"/>
              </a:rPr>
              <a:t>Privileged</a:t>
            </a:r>
            <a:r>
              <a:rPr lang="fr-FR" sz="720" b="1" kern="0" dirty="0">
                <a:solidFill>
                  <a:srgbClr val="FFFFFF"/>
                </a:solidFill>
                <a:latin typeface="Century Gothic"/>
              </a:rPr>
              <a:t> IAM</a:t>
            </a:r>
          </a:p>
        </p:txBody>
      </p:sp>
      <p:sp>
        <p:nvSpPr>
          <p:cNvPr id="58" name="Rectangle 57">
            <a:extLst>
              <a:ext uri="{FF2B5EF4-FFF2-40B4-BE49-F238E27FC236}">
                <a16:creationId xmlns:a16="http://schemas.microsoft.com/office/drawing/2014/main" id="{BCEE822F-B6C5-4A7C-B651-15DA78C62201}"/>
              </a:ext>
            </a:extLst>
          </p:cNvPr>
          <p:cNvSpPr/>
          <p:nvPr/>
        </p:nvSpPr>
        <p:spPr>
          <a:xfrm>
            <a:off x="7267087" y="2523876"/>
            <a:ext cx="1641073" cy="308694"/>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RAH AD</a:t>
            </a:r>
          </a:p>
        </p:txBody>
      </p:sp>
      <p:sp>
        <p:nvSpPr>
          <p:cNvPr id="63" name="Rectangle 62">
            <a:extLst>
              <a:ext uri="{FF2B5EF4-FFF2-40B4-BE49-F238E27FC236}">
                <a16:creationId xmlns:a16="http://schemas.microsoft.com/office/drawing/2014/main" id="{FC725987-EC27-4FC6-A186-4196B1B71A54}"/>
              </a:ext>
            </a:extLst>
          </p:cNvPr>
          <p:cNvSpPr/>
          <p:nvPr/>
        </p:nvSpPr>
        <p:spPr>
          <a:xfrm>
            <a:off x="7268214" y="1339905"/>
            <a:ext cx="1639536"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err="1">
                <a:solidFill>
                  <a:srgbClr val="FFFFFF"/>
                </a:solidFill>
                <a:latin typeface="Century Gothic"/>
              </a:rPr>
              <a:t>CyberArk</a:t>
            </a:r>
            <a:endParaRPr lang="fr-FR" sz="720" b="1" kern="0" dirty="0">
              <a:solidFill>
                <a:srgbClr val="FFFFFF"/>
              </a:solidFill>
              <a:latin typeface="Century Gothic"/>
            </a:endParaRPr>
          </a:p>
        </p:txBody>
      </p:sp>
      <p:sp>
        <p:nvSpPr>
          <p:cNvPr id="64" name="Rectangle 63">
            <a:extLst>
              <a:ext uri="{FF2B5EF4-FFF2-40B4-BE49-F238E27FC236}">
                <a16:creationId xmlns:a16="http://schemas.microsoft.com/office/drawing/2014/main" id="{1C85EF66-4628-41EF-B4D3-D3479BEA6F14}"/>
              </a:ext>
            </a:extLst>
          </p:cNvPr>
          <p:cNvSpPr/>
          <p:nvPr/>
        </p:nvSpPr>
        <p:spPr>
          <a:xfrm>
            <a:off x="7265404" y="901905"/>
            <a:ext cx="1639536" cy="403642"/>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err="1">
                <a:solidFill>
                  <a:srgbClr val="FFFFFF"/>
                </a:solidFill>
                <a:latin typeface="Century Gothic"/>
              </a:rPr>
              <a:t>CyberArk</a:t>
            </a:r>
            <a:endParaRPr lang="fr-FR" sz="720" b="1" kern="0" dirty="0">
              <a:solidFill>
                <a:srgbClr val="FFFFFF"/>
              </a:solidFill>
              <a:latin typeface="Century Gothic"/>
            </a:endParaRPr>
          </a:p>
        </p:txBody>
      </p:sp>
      <p:sp>
        <p:nvSpPr>
          <p:cNvPr id="65" name="Rectangle 64">
            <a:extLst>
              <a:ext uri="{FF2B5EF4-FFF2-40B4-BE49-F238E27FC236}">
                <a16:creationId xmlns:a16="http://schemas.microsoft.com/office/drawing/2014/main" id="{70EE4D65-D294-40AC-BA13-BBFF429160FE}"/>
              </a:ext>
            </a:extLst>
          </p:cNvPr>
          <p:cNvSpPr/>
          <p:nvPr/>
        </p:nvSpPr>
        <p:spPr>
          <a:xfrm>
            <a:off x="7268214" y="3189289"/>
            <a:ext cx="1640591" cy="1651518"/>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latin typeface="Century Gothic"/>
              </a:rPr>
              <a:t>N/A</a:t>
            </a:r>
          </a:p>
        </p:txBody>
      </p:sp>
      <p:sp>
        <p:nvSpPr>
          <p:cNvPr id="66" name="Rectangle 65">
            <a:extLst>
              <a:ext uri="{FF2B5EF4-FFF2-40B4-BE49-F238E27FC236}">
                <a16:creationId xmlns:a16="http://schemas.microsoft.com/office/drawing/2014/main" id="{6A1BA5BF-2246-40C5-A2D5-44752FFF5AC8}"/>
              </a:ext>
            </a:extLst>
          </p:cNvPr>
          <p:cNvSpPr/>
          <p:nvPr/>
        </p:nvSpPr>
        <p:spPr>
          <a:xfrm>
            <a:off x="763242" y="3188510"/>
            <a:ext cx="1441398" cy="305110"/>
          </a:xfrm>
          <a:prstGeom prst="rect">
            <a:avLst/>
          </a:prstGeom>
          <a:solidFill>
            <a:schemeClr val="accent3"/>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SSO Layer</a:t>
            </a:r>
          </a:p>
        </p:txBody>
      </p:sp>
      <p:sp>
        <p:nvSpPr>
          <p:cNvPr id="67" name="Rectangle 66">
            <a:extLst>
              <a:ext uri="{FF2B5EF4-FFF2-40B4-BE49-F238E27FC236}">
                <a16:creationId xmlns:a16="http://schemas.microsoft.com/office/drawing/2014/main" id="{907AD0CC-63BB-4957-BE9F-CA4163FA80EB}"/>
              </a:ext>
            </a:extLst>
          </p:cNvPr>
          <p:cNvSpPr/>
          <p:nvPr/>
        </p:nvSpPr>
        <p:spPr>
          <a:xfrm>
            <a:off x="3842027" y="3186913"/>
            <a:ext cx="1641073"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  (</a:t>
            </a:r>
            <a:r>
              <a:rPr lang="fr-FR" sz="720" b="1" kern="0" dirty="0" err="1">
                <a:solidFill>
                  <a:srgbClr val="FFFFFF"/>
                </a:solidFill>
                <a:latin typeface="Century Gothic"/>
              </a:rPr>
              <a:t>tbd</a:t>
            </a:r>
            <a:r>
              <a:rPr lang="fr-FR" sz="720" b="1" kern="0" dirty="0">
                <a:solidFill>
                  <a:srgbClr val="FFFFFF"/>
                </a:solidFill>
                <a:latin typeface="Century Gothic"/>
              </a:rPr>
              <a:t>)</a:t>
            </a:r>
          </a:p>
        </p:txBody>
      </p:sp>
      <p:sp>
        <p:nvSpPr>
          <p:cNvPr id="68" name="Rectangle 67">
            <a:extLst>
              <a:ext uri="{FF2B5EF4-FFF2-40B4-BE49-F238E27FC236}">
                <a16:creationId xmlns:a16="http://schemas.microsoft.com/office/drawing/2014/main" id="{68B643A1-E786-488C-BA29-8F1663C0887F}"/>
              </a:ext>
            </a:extLst>
          </p:cNvPr>
          <p:cNvSpPr/>
          <p:nvPr/>
        </p:nvSpPr>
        <p:spPr>
          <a:xfrm>
            <a:off x="5531583" y="3189289"/>
            <a:ext cx="1686891"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Azure AD</a:t>
            </a:r>
          </a:p>
        </p:txBody>
      </p:sp>
      <p:sp>
        <p:nvSpPr>
          <p:cNvPr id="69" name="Rectangle 68">
            <a:extLst>
              <a:ext uri="{FF2B5EF4-FFF2-40B4-BE49-F238E27FC236}">
                <a16:creationId xmlns:a16="http://schemas.microsoft.com/office/drawing/2014/main" id="{2CF7EFAB-B9E5-4801-BEAE-163A4E60DFD4}"/>
              </a:ext>
            </a:extLst>
          </p:cNvPr>
          <p:cNvSpPr/>
          <p:nvPr/>
        </p:nvSpPr>
        <p:spPr>
          <a:xfrm>
            <a:off x="2266501" y="3157823"/>
            <a:ext cx="1258223" cy="306319"/>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err="1">
                <a:solidFill>
                  <a:srgbClr val="FFFFFF"/>
                </a:solidFill>
                <a:latin typeface="Century Gothic"/>
              </a:rPr>
              <a:t>SiteMinder</a:t>
            </a:r>
            <a:r>
              <a:rPr lang="fr-FR" sz="720" b="1" kern="0" dirty="0">
                <a:solidFill>
                  <a:srgbClr val="FFFFFF"/>
                </a:solidFill>
                <a:latin typeface="Century Gothic"/>
              </a:rPr>
              <a:t>  : eDir Domain</a:t>
            </a:r>
          </a:p>
        </p:txBody>
      </p:sp>
      <p:sp>
        <p:nvSpPr>
          <p:cNvPr id="70" name="Rectangle 69">
            <a:extLst>
              <a:ext uri="{FF2B5EF4-FFF2-40B4-BE49-F238E27FC236}">
                <a16:creationId xmlns:a16="http://schemas.microsoft.com/office/drawing/2014/main" id="{A067F06B-B568-42C4-B04D-B7E75DE8ABD2}"/>
              </a:ext>
            </a:extLst>
          </p:cNvPr>
          <p:cNvSpPr/>
          <p:nvPr/>
        </p:nvSpPr>
        <p:spPr>
          <a:xfrm>
            <a:off x="7267087" y="2854421"/>
            <a:ext cx="1641073" cy="308694"/>
          </a:xfrm>
          <a:prstGeom prst="rect">
            <a:avLst/>
          </a:prstGeom>
          <a:solidFill>
            <a:schemeClr val="bg2"/>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PKI-</a:t>
            </a:r>
            <a:r>
              <a:rPr lang="fr-FR" sz="720" b="1" kern="0" dirty="0" err="1">
                <a:solidFill>
                  <a:srgbClr val="FFFFFF"/>
                </a:solidFill>
                <a:latin typeface="Century Gothic"/>
              </a:rPr>
              <a:t>Token</a:t>
            </a:r>
            <a:r>
              <a:rPr lang="fr-FR" sz="720" b="1" kern="0" dirty="0">
                <a:solidFill>
                  <a:srgbClr val="FFFFFF"/>
                </a:solidFill>
                <a:latin typeface="Century Gothic"/>
              </a:rPr>
              <a:t> / SAS (?)</a:t>
            </a:r>
          </a:p>
        </p:txBody>
      </p:sp>
      <p:sp>
        <p:nvSpPr>
          <p:cNvPr id="71" name="Rectangle 70">
            <a:extLst>
              <a:ext uri="{FF2B5EF4-FFF2-40B4-BE49-F238E27FC236}">
                <a16:creationId xmlns:a16="http://schemas.microsoft.com/office/drawing/2014/main" id="{3C3A261F-1A0C-4D54-BBCF-A90B81B0FDAA}"/>
              </a:ext>
            </a:extLst>
          </p:cNvPr>
          <p:cNvSpPr/>
          <p:nvPr/>
        </p:nvSpPr>
        <p:spPr>
          <a:xfrm>
            <a:off x="762332" y="4209207"/>
            <a:ext cx="1441398" cy="306900"/>
          </a:xfrm>
          <a:prstGeom prst="rect">
            <a:avLst/>
          </a:prstGeom>
          <a:solidFill>
            <a:schemeClr val="accent3">
              <a:lumMod val="75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solidFill>
                <a:latin typeface="Century Gothic"/>
              </a:rPr>
              <a:t>MFA</a:t>
            </a:r>
          </a:p>
        </p:txBody>
      </p:sp>
      <p:sp>
        <p:nvSpPr>
          <p:cNvPr id="72" name="Rectangle 71">
            <a:extLst>
              <a:ext uri="{FF2B5EF4-FFF2-40B4-BE49-F238E27FC236}">
                <a16:creationId xmlns:a16="http://schemas.microsoft.com/office/drawing/2014/main" id="{BE31BE17-7610-4C0A-A5A4-132F06897D53}"/>
              </a:ext>
            </a:extLst>
          </p:cNvPr>
          <p:cNvSpPr/>
          <p:nvPr/>
        </p:nvSpPr>
        <p:spPr>
          <a:xfrm>
            <a:off x="3841117" y="4207989"/>
            <a:ext cx="1641073" cy="308116"/>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latin typeface="Century Gothic"/>
              </a:rPr>
              <a:t>PKI-</a:t>
            </a:r>
            <a:r>
              <a:rPr lang="fr-FR" sz="720" b="1" kern="0" dirty="0" err="1">
                <a:solidFill>
                  <a:srgbClr val="FFFFFF">
                    <a:lumMod val="50000"/>
                  </a:srgbClr>
                </a:solidFill>
                <a:latin typeface="Century Gothic"/>
              </a:rPr>
              <a:t>Smartcard</a:t>
            </a:r>
            <a:r>
              <a:rPr lang="fr-FR" sz="720" b="1" kern="0" dirty="0">
                <a:solidFill>
                  <a:srgbClr val="FFFFFF">
                    <a:lumMod val="50000"/>
                  </a:srgbClr>
                </a:solidFill>
                <a:latin typeface="Century Gothic"/>
              </a:rPr>
              <a:t> / STA / FIDO (?)</a:t>
            </a:r>
          </a:p>
        </p:txBody>
      </p:sp>
      <p:sp>
        <p:nvSpPr>
          <p:cNvPr id="73" name="Rectangle 72">
            <a:extLst>
              <a:ext uri="{FF2B5EF4-FFF2-40B4-BE49-F238E27FC236}">
                <a16:creationId xmlns:a16="http://schemas.microsoft.com/office/drawing/2014/main" id="{88A66BDD-F7F4-416D-897B-81D0A3620377}"/>
              </a:ext>
            </a:extLst>
          </p:cNvPr>
          <p:cNvSpPr/>
          <p:nvPr/>
        </p:nvSpPr>
        <p:spPr>
          <a:xfrm>
            <a:off x="2265590" y="4178899"/>
            <a:ext cx="1258223" cy="308116"/>
          </a:xfrm>
          <a:prstGeom prst="rect">
            <a:avLst/>
          </a:prstGeom>
          <a:solidFill>
            <a:schemeClr val="bg2">
              <a:lumMod val="40000"/>
              <a:lumOff val="60000"/>
            </a:schemeClr>
          </a:solidFill>
          <a:ln w="12700" cap="flat" cmpd="sng" algn="ctr">
            <a:noFill/>
            <a:prstDash val="solid"/>
          </a:ln>
          <a:effectLst/>
        </p:spPr>
        <p:txBody>
          <a:bodyPr lIns="20708" tIns="26301" rIns="20708" bIns="26301" rtlCol="0" anchor="ctr"/>
          <a:lstStyle/>
          <a:p>
            <a:pPr algn="ctr" defTabSz="525966"/>
            <a:r>
              <a:rPr lang="fr-FR" sz="720" b="1" kern="0" dirty="0">
                <a:solidFill>
                  <a:srgbClr val="FFFFFF">
                    <a:lumMod val="50000"/>
                  </a:srgbClr>
                </a:solidFill>
              </a:rPr>
              <a:t>PKI-</a:t>
            </a:r>
            <a:r>
              <a:rPr lang="fr-FR" sz="720" b="1" kern="0" dirty="0" err="1">
                <a:solidFill>
                  <a:srgbClr val="FFFFFF">
                    <a:lumMod val="50000"/>
                  </a:srgbClr>
                </a:solidFill>
              </a:rPr>
              <a:t>Smartcard</a:t>
            </a:r>
            <a:endParaRPr lang="fr-FR" sz="720" b="1" kern="0" dirty="0">
              <a:solidFill>
                <a:srgbClr val="FFFFFF">
                  <a:lumMod val="50000"/>
                </a:srgbClr>
              </a:solidFill>
              <a:latin typeface="Century Gothic"/>
            </a:endParaRPr>
          </a:p>
        </p:txBody>
      </p:sp>
      <p:sp>
        <p:nvSpPr>
          <p:cNvPr id="74" name="TextBox 73">
            <a:extLst>
              <a:ext uri="{FF2B5EF4-FFF2-40B4-BE49-F238E27FC236}">
                <a16:creationId xmlns:a16="http://schemas.microsoft.com/office/drawing/2014/main" id="{2E0ECE9A-BBF5-451C-982E-46AB0ECD4224}"/>
              </a:ext>
            </a:extLst>
          </p:cNvPr>
          <p:cNvSpPr txBox="1"/>
          <p:nvPr/>
        </p:nvSpPr>
        <p:spPr>
          <a:xfrm>
            <a:off x="8069067" y="38717"/>
            <a:ext cx="958917" cy="307777"/>
          </a:xfrm>
          <a:prstGeom prst="rect">
            <a:avLst/>
          </a:prstGeom>
          <a:noFill/>
        </p:spPr>
        <p:txBody>
          <a:bodyPr wrap="none" rtlCol="0">
            <a:spAutoFit/>
          </a:bodyPr>
          <a:lstStyle/>
          <a:p>
            <a:r>
              <a:rPr lang="en-US" sz="1400" dirty="0">
                <a:solidFill>
                  <a:srgbClr val="FF0000"/>
                </a:solidFill>
              </a:rPr>
              <a:t>RT DRAFT</a:t>
            </a:r>
            <a:endParaRPr lang="nl-NL" sz="1400" dirty="0" err="1">
              <a:solidFill>
                <a:srgbClr val="FF0000"/>
              </a:solidFill>
            </a:endParaRPr>
          </a:p>
        </p:txBody>
      </p:sp>
      <p:sp>
        <p:nvSpPr>
          <p:cNvPr id="75" name="TextBox 74">
            <a:extLst>
              <a:ext uri="{FF2B5EF4-FFF2-40B4-BE49-F238E27FC236}">
                <a16:creationId xmlns:a16="http://schemas.microsoft.com/office/drawing/2014/main" id="{F9F4DDD9-D804-4AF5-8363-3AC9A9819EE7}"/>
              </a:ext>
            </a:extLst>
          </p:cNvPr>
          <p:cNvSpPr txBox="1"/>
          <p:nvPr/>
        </p:nvSpPr>
        <p:spPr>
          <a:xfrm rot="20735231">
            <a:off x="2734500" y="193127"/>
            <a:ext cx="691216" cy="200055"/>
          </a:xfrm>
          <a:prstGeom prst="rect">
            <a:avLst/>
          </a:prstGeom>
          <a:noFill/>
        </p:spPr>
        <p:txBody>
          <a:bodyPr wrap="none" rtlCol="0">
            <a:spAutoFit/>
          </a:bodyPr>
          <a:lstStyle/>
          <a:p>
            <a:pPr algn="ctr"/>
            <a:r>
              <a:rPr lang="en-US" sz="700" dirty="0">
                <a:solidFill>
                  <a:srgbClr val="C00000"/>
                </a:solidFill>
              </a:rPr>
              <a:t>To validate!</a:t>
            </a:r>
            <a:endParaRPr lang="nl-NL" sz="700" dirty="0" err="1">
              <a:solidFill>
                <a:srgbClr val="C00000"/>
              </a:solidFill>
            </a:endParaRPr>
          </a:p>
        </p:txBody>
      </p:sp>
    </p:spTree>
    <p:extLst>
      <p:ext uri="{BB962C8B-B14F-4D97-AF65-F5344CB8AC3E}">
        <p14:creationId xmlns:p14="http://schemas.microsoft.com/office/powerpoint/2010/main" val="313319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Intro / purpose</a:t>
            </a:r>
          </a:p>
        </p:txBody>
      </p:sp>
      <p:sp>
        <p:nvSpPr>
          <p:cNvPr id="3" name="Espace réservé du contenu 2"/>
          <p:cNvSpPr>
            <a:spLocks noGrp="1"/>
          </p:cNvSpPr>
          <p:nvPr>
            <p:ph idx="1"/>
          </p:nvPr>
        </p:nvSpPr>
        <p:spPr/>
        <p:txBody>
          <a:bodyPr/>
          <a:lstStyle/>
          <a:p>
            <a:r>
              <a:rPr lang="en-GB" dirty="0"/>
              <a:t>Need for standardizing our IAM definitions and vocabulary</a:t>
            </a:r>
          </a:p>
          <a:p>
            <a:pPr lvl="1"/>
            <a:r>
              <a:rPr lang="en-GB" dirty="0"/>
              <a:t>NextGen globalization</a:t>
            </a:r>
          </a:p>
          <a:p>
            <a:pPr lvl="1"/>
            <a:r>
              <a:rPr lang="en-GB" dirty="0"/>
              <a:t>Identity is the new firewall</a:t>
            </a:r>
          </a:p>
          <a:p>
            <a:pPr lvl="1"/>
            <a:r>
              <a:rPr lang="en-GB" dirty="0"/>
              <a:t>Historical vs. current technologies &amp; standards</a:t>
            </a:r>
          </a:p>
          <a:p>
            <a:pPr lvl="1"/>
            <a:r>
              <a:rPr lang="en-GB" dirty="0"/>
              <a:t>Common understanding of terminology used</a:t>
            </a:r>
          </a:p>
          <a:p>
            <a:pPr lvl="1"/>
            <a:r>
              <a:rPr lang="en-GB" dirty="0"/>
              <a:t>Build a joined strategy and roadmap</a:t>
            </a:r>
          </a:p>
          <a:p>
            <a:pPr lvl="1"/>
            <a:endParaRPr lang="en-GB" dirty="0"/>
          </a:p>
          <a:p>
            <a:r>
              <a:rPr lang="en-GB" dirty="0"/>
              <a:t>Leverage more on existing standards</a:t>
            </a:r>
          </a:p>
          <a:p>
            <a:pPr lvl="1"/>
            <a:r>
              <a:rPr lang="en-GB" dirty="0">
                <a:hlinkClick r:id="rId2"/>
              </a:rPr>
              <a:t>ISO/IEC 24760-1:2019</a:t>
            </a:r>
            <a:r>
              <a:rPr lang="en-GB" dirty="0"/>
              <a:t>, </a:t>
            </a:r>
            <a:r>
              <a:rPr lang="en-US" dirty="0"/>
              <a:t>identity management: Terminology and concepts</a:t>
            </a:r>
          </a:p>
          <a:p>
            <a:pPr lvl="1"/>
            <a:r>
              <a:rPr lang="en-US" dirty="0">
                <a:hlinkClick r:id="rId3"/>
              </a:rPr>
              <a:t>NIST SP 800-63-3</a:t>
            </a:r>
            <a:r>
              <a:rPr lang="en-US" dirty="0"/>
              <a:t>, Digital Identity Guidelines</a:t>
            </a:r>
          </a:p>
          <a:p>
            <a:pPr marL="268288" lvl="1" indent="0">
              <a:buNone/>
            </a:pPr>
            <a:endParaRPr lang="en-GB" dirty="0"/>
          </a:p>
        </p:txBody>
      </p:sp>
    </p:spTree>
    <p:extLst>
      <p:ext uri="{BB962C8B-B14F-4D97-AF65-F5344CB8AC3E}">
        <p14:creationId xmlns:p14="http://schemas.microsoft.com/office/powerpoint/2010/main" val="367620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33F6A-6169-4D70-82C6-778CD0C3AAA2}"/>
              </a:ext>
            </a:extLst>
          </p:cNvPr>
          <p:cNvSpPr>
            <a:spLocks noGrp="1"/>
          </p:cNvSpPr>
          <p:nvPr>
            <p:ph type="title"/>
          </p:nvPr>
        </p:nvSpPr>
        <p:spPr/>
        <p:txBody>
          <a:bodyPr/>
          <a:lstStyle/>
          <a:p>
            <a:r>
              <a:rPr lang="en-US" dirty="0"/>
              <a:t>High Level IAM capabilities</a:t>
            </a:r>
            <a:endParaRPr lang="nl-NL" dirty="0"/>
          </a:p>
        </p:txBody>
      </p:sp>
      <p:sp>
        <p:nvSpPr>
          <p:cNvPr id="3" name="Content Placeholder 2">
            <a:extLst>
              <a:ext uri="{FF2B5EF4-FFF2-40B4-BE49-F238E27FC236}">
                <a16:creationId xmlns:a16="http://schemas.microsoft.com/office/drawing/2014/main" id="{7A1ED242-7FFF-47AE-A133-3CA2F16AB18C}"/>
              </a:ext>
            </a:extLst>
          </p:cNvPr>
          <p:cNvSpPr>
            <a:spLocks noGrp="1"/>
          </p:cNvSpPr>
          <p:nvPr>
            <p:ph idx="1"/>
          </p:nvPr>
        </p:nvSpPr>
        <p:spPr/>
        <p:txBody>
          <a:bodyPr/>
          <a:lstStyle/>
          <a:p>
            <a:r>
              <a:rPr lang="en-US" dirty="0"/>
              <a:t>IAM Purpose</a:t>
            </a:r>
          </a:p>
          <a:p>
            <a:pPr lvl="1"/>
            <a:r>
              <a:rPr lang="en-US" dirty="0"/>
              <a:t>Ensuring actors (</a:t>
            </a:r>
            <a:r>
              <a:rPr lang="en-US" u="sng" dirty="0"/>
              <a:t>subjects</a:t>
            </a:r>
            <a:r>
              <a:rPr lang="en-US" dirty="0"/>
              <a:t>) are identified (</a:t>
            </a:r>
            <a:r>
              <a:rPr lang="en-US" dirty="0">
                <a:solidFill>
                  <a:schemeClr val="accent1"/>
                </a:solidFill>
              </a:rPr>
              <a:t>authenticated</a:t>
            </a:r>
            <a:r>
              <a:rPr lang="en-US" dirty="0"/>
              <a:t>) and validated (</a:t>
            </a:r>
            <a:r>
              <a:rPr lang="en-US" dirty="0">
                <a:solidFill>
                  <a:schemeClr val="accent1"/>
                </a:solidFill>
              </a:rPr>
              <a:t>authorized</a:t>
            </a:r>
            <a:r>
              <a:rPr lang="en-US" dirty="0"/>
              <a:t>) before granting access to resources (</a:t>
            </a:r>
            <a:r>
              <a:rPr lang="en-US" u="sng" dirty="0"/>
              <a:t>objects</a:t>
            </a:r>
            <a:r>
              <a:rPr lang="en-US" dirty="0"/>
              <a:t>)</a:t>
            </a:r>
          </a:p>
          <a:p>
            <a:pPr lvl="1"/>
            <a:r>
              <a:rPr lang="en-US" dirty="0"/>
              <a:t>Enforce contextual attributes (device, location) in </a:t>
            </a:r>
            <a:r>
              <a:rPr lang="en-US" dirty="0">
                <a:solidFill>
                  <a:schemeClr val="accent1"/>
                </a:solidFill>
              </a:rPr>
              <a:t>conditional</a:t>
            </a:r>
            <a:r>
              <a:rPr lang="en-US" dirty="0"/>
              <a:t> access policies</a:t>
            </a:r>
          </a:p>
          <a:p>
            <a:pPr lvl="1"/>
            <a:r>
              <a:rPr lang="en-US" dirty="0"/>
              <a:t>Managing and controlling the identity lifecycle &amp; access rights (</a:t>
            </a:r>
            <a:r>
              <a:rPr lang="en-US" dirty="0">
                <a:solidFill>
                  <a:schemeClr val="accent1"/>
                </a:solidFill>
              </a:rPr>
              <a:t>entitlements</a:t>
            </a:r>
            <a:r>
              <a:rPr lang="en-US" dirty="0"/>
              <a:t>)</a:t>
            </a:r>
          </a:p>
          <a:p>
            <a:pPr marL="268288" lvl="1" indent="0">
              <a:buNone/>
            </a:pPr>
            <a:endParaRPr lang="en-US" dirty="0"/>
          </a:p>
          <a:p>
            <a:r>
              <a:rPr lang="en-US" dirty="0"/>
              <a:t>Thales IAM Building blocks</a:t>
            </a:r>
          </a:p>
          <a:p>
            <a:pPr lvl="1"/>
            <a:r>
              <a:rPr lang="en-US" dirty="0"/>
              <a:t>Identity Governance &amp; Administration</a:t>
            </a:r>
          </a:p>
          <a:p>
            <a:pPr lvl="1"/>
            <a:r>
              <a:rPr lang="en-US" dirty="0"/>
              <a:t>Identity Management</a:t>
            </a:r>
          </a:p>
          <a:p>
            <a:pPr lvl="1"/>
            <a:r>
              <a:rPr lang="en-US" dirty="0"/>
              <a:t>Access Management</a:t>
            </a:r>
          </a:p>
          <a:p>
            <a:pPr lvl="1"/>
            <a:r>
              <a:rPr lang="en-US" dirty="0"/>
              <a:t>Single Sign On &amp; Federation</a:t>
            </a:r>
          </a:p>
          <a:p>
            <a:endParaRPr lang="nl-NL" dirty="0"/>
          </a:p>
        </p:txBody>
      </p:sp>
    </p:spTree>
    <p:extLst>
      <p:ext uri="{BB962C8B-B14F-4D97-AF65-F5344CB8AC3E}">
        <p14:creationId xmlns:p14="http://schemas.microsoft.com/office/powerpoint/2010/main" val="356875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4812-C645-4488-A196-8D44FD67B035}"/>
              </a:ext>
            </a:extLst>
          </p:cNvPr>
          <p:cNvSpPr>
            <a:spLocks noGrp="1"/>
          </p:cNvSpPr>
          <p:nvPr>
            <p:ph type="title"/>
          </p:nvPr>
        </p:nvSpPr>
        <p:spPr/>
        <p:txBody>
          <a:bodyPr/>
          <a:lstStyle/>
          <a:p>
            <a:r>
              <a:rPr lang="en-US" dirty="0"/>
              <a:t>Evolutions to take into account</a:t>
            </a:r>
            <a:endParaRPr lang="nl-NL" dirty="0"/>
          </a:p>
        </p:txBody>
      </p:sp>
      <p:sp>
        <p:nvSpPr>
          <p:cNvPr id="3" name="Content Placeholder 2">
            <a:extLst>
              <a:ext uri="{FF2B5EF4-FFF2-40B4-BE49-F238E27FC236}">
                <a16:creationId xmlns:a16="http://schemas.microsoft.com/office/drawing/2014/main" id="{9EFA0365-8641-41FA-A985-57F0EA6972CA}"/>
              </a:ext>
            </a:extLst>
          </p:cNvPr>
          <p:cNvSpPr>
            <a:spLocks noGrp="1"/>
          </p:cNvSpPr>
          <p:nvPr>
            <p:ph idx="1"/>
          </p:nvPr>
        </p:nvSpPr>
        <p:spPr>
          <a:xfrm>
            <a:off x="266765" y="696543"/>
            <a:ext cx="8674683" cy="3830547"/>
          </a:xfrm>
        </p:spPr>
        <p:txBody>
          <a:bodyPr>
            <a:normAutofit fontScale="92500" lnSpcReduction="10000"/>
          </a:bodyPr>
          <a:lstStyle/>
          <a:p>
            <a:r>
              <a:rPr lang="en-US" dirty="0"/>
              <a:t>Conditional / Contextual Access</a:t>
            </a:r>
          </a:p>
          <a:p>
            <a:pPr lvl="1"/>
            <a:r>
              <a:rPr lang="en-US" dirty="0"/>
              <a:t>Include contextual attributes in authorization decisions (device, time, location)</a:t>
            </a:r>
          </a:p>
          <a:p>
            <a:pPr lvl="1"/>
            <a:r>
              <a:rPr lang="en-US" dirty="0"/>
              <a:t>Include object attributes (data sensitivity level) in access decisions</a:t>
            </a:r>
          </a:p>
          <a:p>
            <a:r>
              <a:rPr lang="en-US" dirty="0"/>
              <a:t>Zero trust approach</a:t>
            </a:r>
          </a:p>
          <a:p>
            <a:pPr lvl="1"/>
            <a:r>
              <a:rPr lang="en-US" dirty="0"/>
              <a:t>“Never trust, always verify”</a:t>
            </a:r>
          </a:p>
          <a:p>
            <a:r>
              <a:rPr lang="en-US" dirty="0"/>
              <a:t>Digital &amp; Federated Identity</a:t>
            </a:r>
          </a:p>
          <a:p>
            <a:pPr lvl="1"/>
            <a:r>
              <a:rPr lang="en-US" dirty="0"/>
              <a:t>User identity in a digital world</a:t>
            </a:r>
          </a:p>
          <a:p>
            <a:pPr lvl="1"/>
            <a:r>
              <a:rPr lang="en-US" dirty="0"/>
              <a:t>Authentication delegated to trusted parties</a:t>
            </a:r>
          </a:p>
          <a:p>
            <a:r>
              <a:rPr lang="en-US" dirty="0"/>
              <a:t>Consumer/Customer</a:t>
            </a:r>
          </a:p>
          <a:p>
            <a:pPr lvl="1"/>
            <a:r>
              <a:rPr lang="en-US" dirty="0"/>
              <a:t>Provide a seamless &amp; secure experience </a:t>
            </a:r>
          </a:p>
          <a:p>
            <a:r>
              <a:rPr lang="en-US" dirty="0"/>
              <a:t>Cloud (*</a:t>
            </a:r>
            <a:r>
              <a:rPr lang="en-US" dirty="0" err="1"/>
              <a:t>aaS</a:t>
            </a:r>
            <a:r>
              <a:rPr lang="en-US" dirty="0"/>
              <a:t>)</a:t>
            </a:r>
          </a:p>
          <a:p>
            <a:pPr lvl="1"/>
            <a:r>
              <a:rPr lang="en-US" dirty="0"/>
              <a:t>New platforms &amp; technical enablers should not lead to identity diversity </a:t>
            </a:r>
          </a:p>
        </p:txBody>
      </p:sp>
    </p:spTree>
    <p:extLst>
      <p:ext uri="{BB962C8B-B14F-4D97-AF65-F5344CB8AC3E}">
        <p14:creationId xmlns:p14="http://schemas.microsoft.com/office/powerpoint/2010/main" val="47861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F711-8419-4209-92CE-1FB3C07A2C50}"/>
              </a:ext>
            </a:extLst>
          </p:cNvPr>
          <p:cNvSpPr>
            <a:spLocks noGrp="1"/>
          </p:cNvSpPr>
          <p:nvPr>
            <p:ph type="title"/>
          </p:nvPr>
        </p:nvSpPr>
        <p:spPr/>
        <p:txBody>
          <a:bodyPr/>
          <a:lstStyle/>
          <a:p>
            <a:r>
              <a:rPr lang="en-US" dirty="0"/>
              <a:t>The Digital Identity</a:t>
            </a:r>
            <a:endParaRPr lang="nl-NL" dirty="0"/>
          </a:p>
        </p:txBody>
      </p:sp>
      <p:sp>
        <p:nvSpPr>
          <p:cNvPr id="3" name="Content Placeholder 2">
            <a:extLst>
              <a:ext uri="{FF2B5EF4-FFF2-40B4-BE49-F238E27FC236}">
                <a16:creationId xmlns:a16="http://schemas.microsoft.com/office/drawing/2014/main" id="{BA5665F1-987C-4B55-87AC-5F7C4803E1DC}"/>
              </a:ext>
            </a:extLst>
          </p:cNvPr>
          <p:cNvSpPr>
            <a:spLocks noGrp="1"/>
          </p:cNvSpPr>
          <p:nvPr>
            <p:ph idx="1"/>
          </p:nvPr>
        </p:nvSpPr>
        <p:spPr/>
        <p:txBody>
          <a:bodyPr/>
          <a:lstStyle/>
          <a:p>
            <a:r>
              <a:rPr lang="en-US" dirty="0"/>
              <a:t>Digital identities are the foundation of our Enterprise</a:t>
            </a:r>
          </a:p>
          <a:p>
            <a:pPr lvl="1"/>
            <a:r>
              <a:rPr lang="en-US" dirty="0"/>
              <a:t>A digital identity is the </a:t>
            </a:r>
            <a:r>
              <a:rPr lang="en-US" dirty="0">
                <a:solidFill>
                  <a:schemeClr val="accent1"/>
                </a:solidFill>
              </a:rPr>
              <a:t>unique representation of a subject</a:t>
            </a:r>
            <a:endParaRPr lang="en-US" dirty="0"/>
          </a:p>
          <a:p>
            <a:pPr lvl="1"/>
            <a:r>
              <a:rPr lang="en-US" dirty="0"/>
              <a:t>A digital identity is valid in a certain scope (</a:t>
            </a:r>
            <a:r>
              <a:rPr lang="en-US" dirty="0">
                <a:solidFill>
                  <a:schemeClr val="accent1"/>
                </a:solidFill>
              </a:rPr>
              <a:t>context</a:t>
            </a:r>
            <a:r>
              <a:rPr lang="en-US" dirty="0"/>
              <a:t>) </a:t>
            </a:r>
          </a:p>
          <a:p>
            <a:pPr lvl="1"/>
            <a:r>
              <a:rPr lang="en-US" dirty="0"/>
              <a:t>A digital identity is composed of </a:t>
            </a:r>
            <a:r>
              <a:rPr lang="en-US" dirty="0">
                <a:solidFill>
                  <a:schemeClr val="accent1"/>
                </a:solidFill>
              </a:rPr>
              <a:t>identity attributes</a:t>
            </a:r>
          </a:p>
          <a:p>
            <a:pPr lvl="1"/>
            <a:r>
              <a:rPr lang="en-US" dirty="0"/>
              <a:t>A digital identity is </a:t>
            </a:r>
            <a:r>
              <a:rPr lang="en-US" dirty="0">
                <a:solidFill>
                  <a:schemeClr val="accent1"/>
                </a:solidFill>
              </a:rPr>
              <a:t>independent</a:t>
            </a:r>
            <a:r>
              <a:rPr lang="en-US" dirty="0"/>
              <a:t> of the platform or identifier used</a:t>
            </a:r>
          </a:p>
          <a:p>
            <a:pPr lvl="1"/>
            <a:r>
              <a:rPr lang="en-US" dirty="0"/>
              <a:t>A digital identity is always </a:t>
            </a:r>
            <a:r>
              <a:rPr lang="en-US" dirty="0">
                <a:solidFill>
                  <a:schemeClr val="accent1"/>
                </a:solidFill>
              </a:rPr>
              <a:t>traceable</a:t>
            </a:r>
            <a:r>
              <a:rPr lang="en-US" dirty="0"/>
              <a:t> to a natural subject (user)</a:t>
            </a:r>
          </a:p>
          <a:p>
            <a:pPr lvl="1"/>
            <a:endParaRPr lang="en-US" dirty="0"/>
          </a:p>
          <a:p>
            <a:r>
              <a:rPr lang="en-US" dirty="0"/>
              <a:t>Definition:</a:t>
            </a:r>
          </a:p>
          <a:p>
            <a:pPr lvl="1"/>
            <a:r>
              <a:rPr lang="en-US" dirty="0"/>
              <a:t>A unique representation of a subject interacting with digital services. It entails data (an identity attribute, or set thereof) which uniquely describes that subject within a given context.</a:t>
            </a:r>
          </a:p>
          <a:p>
            <a:endParaRPr lang="en-US" dirty="0"/>
          </a:p>
          <a:p>
            <a:endParaRPr lang="en-US" dirty="0"/>
          </a:p>
          <a:p>
            <a:endParaRPr lang="en-US" dirty="0"/>
          </a:p>
        </p:txBody>
      </p:sp>
    </p:spTree>
    <p:extLst>
      <p:ext uri="{BB962C8B-B14F-4D97-AF65-F5344CB8AC3E}">
        <p14:creationId xmlns:p14="http://schemas.microsoft.com/office/powerpoint/2010/main" val="318938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BCEB-C183-4608-97B2-4BA205EACCB9}"/>
              </a:ext>
            </a:extLst>
          </p:cNvPr>
          <p:cNvSpPr>
            <a:spLocks noGrp="1"/>
          </p:cNvSpPr>
          <p:nvPr>
            <p:ph type="title"/>
          </p:nvPr>
        </p:nvSpPr>
        <p:spPr/>
        <p:txBody>
          <a:bodyPr/>
          <a:lstStyle/>
          <a:p>
            <a:r>
              <a:rPr lang="en-US" dirty="0"/>
              <a:t>Other key IAM definitions</a:t>
            </a:r>
            <a:endParaRPr lang="nl-NL" dirty="0"/>
          </a:p>
        </p:txBody>
      </p:sp>
      <p:sp>
        <p:nvSpPr>
          <p:cNvPr id="3" name="Content Placeholder 2">
            <a:extLst>
              <a:ext uri="{FF2B5EF4-FFF2-40B4-BE49-F238E27FC236}">
                <a16:creationId xmlns:a16="http://schemas.microsoft.com/office/drawing/2014/main" id="{9AC79700-075C-4C07-AF48-E4BF5DAF3482}"/>
              </a:ext>
            </a:extLst>
          </p:cNvPr>
          <p:cNvSpPr>
            <a:spLocks noGrp="1"/>
          </p:cNvSpPr>
          <p:nvPr>
            <p:ph idx="1"/>
          </p:nvPr>
        </p:nvSpPr>
        <p:spPr/>
        <p:txBody>
          <a:bodyPr>
            <a:normAutofit fontScale="92500" lnSpcReduction="20000"/>
          </a:bodyPr>
          <a:lstStyle/>
          <a:p>
            <a:r>
              <a:rPr lang="en-US" dirty="0"/>
              <a:t>User</a:t>
            </a:r>
          </a:p>
          <a:p>
            <a:pPr lvl="1"/>
            <a:r>
              <a:rPr lang="en-US" dirty="0"/>
              <a:t>A natural person with at least one digital identity wishes to conduct a transaction, a user is identified by one or more identifiers</a:t>
            </a:r>
          </a:p>
          <a:p>
            <a:r>
              <a:rPr lang="en-US" dirty="0"/>
              <a:t>Account / Identifier</a:t>
            </a:r>
          </a:p>
          <a:p>
            <a:pPr lvl="1"/>
            <a:r>
              <a:rPr lang="en-US" dirty="0"/>
              <a:t>The unique technical representation of a digital identity within an information system context, which contains at a minimum those identity attributes that are both relevant to all information systems within that context, and correspond to the represented digital identity</a:t>
            </a:r>
          </a:p>
          <a:p>
            <a:r>
              <a:rPr lang="en-US" dirty="0"/>
              <a:t>Attributes</a:t>
            </a:r>
          </a:p>
          <a:p>
            <a:pPr lvl="1"/>
            <a:r>
              <a:rPr lang="en-US" dirty="0"/>
              <a:t>A characteristic ascribed to a subject or account, suitable to distinguish an individual subject from other subjects within a given context</a:t>
            </a:r>
          </a:p>
          <a:p>
            <a:r>
              <a:rPr lang="en-US" dirty="0"/>
              <a:t>Identity Provider</a:t>
            </a:r>
          </a:p>
          <a:p>
            <a:pPr lvl="1"/>
            <a:r>
              <a:rPr lang="en-US" dirty="0"/>
              <a:t>Entity in charge of digital identity management and of the execution of the authentication mechanism. All other components in the enterprise network (and beyond) trust the assertions issued by the identity provider. </a:t>
            </a:r>
          </a:p>
          <a:p>
            <a:pPr lvl="1"/>
            <a:endParaRPr lang="en-US" dirty="0"/>
          </a:p>
          <a:p>
            <a:endParaRPr lang="nl-NL" dirty="0"/>
          </a:p>
        </p:txBody>
      </p:sp>
    </p:spTree>
    <p:extLst>
      <p:ext uri="{BB962C8B-B14F-4D97-AF65-F5344CB8AC3E}">
        <p14:creationId xmlns:p14="http://schemas.microsoft.com/office/powerpoint/2010/main" val="136587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DBC868-2A31-45D3-A6A2-0185E7C5BE2A}"/>
              </a:ext>
            </a:extLst>
          </p:cNvPr>
          <p:cNvSpPr/>
          <p:nvPr/>
        </p:nvSpPr>
        <p:spPr>
          <a:xfrm>
            <a:off x="0" y="561837"/>
            <a:ext cx="9144000" cy="45816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 name="Title 1">
            <a:extLst>
              <a:ext uri="{FF2B5EF4-FFF2-40B4-BE49-F238E27FC236}">
                <a16:creationId xmlns:a16="http://schemas.microsoft.com/office/drawing/2014/main" id="{347BEB2E-3425-439E-BDA0-5FCD39DD43BF}"/>
              </a:ext>
            </a:extLst>
          </p:cNvPr>
          <p:cNvSpPr>
            <a:spLocks noGrp="1"/>
          </p:cNvSpPr>
          <p:nvPr>
            <p:ph type="title"/>
          </p:nvPr>
        </p:nvSpPr>
        <p:spPr/>
        <p:txBody>
          <a:bodyPr/>
          <a:lstStyle/>
          <a:p>
            <a:r>
              <a:rPr lang="en-US" dirty="0"/>
              <a:t>Thales Identity in context</a:t>
            </a:r>
            <a:endParaRPr lang="nl-NL" dirty="0"/>
          </a:p>
        </p:txBody>
      </p:sp>
      <p:sp>
        <p:nvSpPr>
          <p:cNvPr id="5" name="Rectangle 4">
            <a:extLst>
              <a:ext uri="{FF2B5EF4-FFF2-40B4-BE49-F238E27FC236}">
                <a16:creationId xmlns:a16="http://schemas.microsoft.com/office/drawing/2014/main" id="{4892CEA4-4B6E-473C-A96D-22B5515124C8}"/>
              </a:ext>
            </a:extLst>
          </p:cNvPr>
          <p:cNvSpPr/>
          <p:nvPr/>
        </p:nvSpPr>
        <p:spPr>
          <a:xfrm>
            <a:off x="19050" y="4844694"/>
            <a:ext cx="4414987" cy="27340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600" dirty="0"/>
              <a:t>A separate Digital identity can exist in a restricted scope (e.g. CEO-Zone), but is linked to the same natural identity</a:t>
            </a:r>
          </a:p>
          <a:p>
            <a:r>
              <a:rPr lang="en-US" sz="600" dirty="0"/>
              <a:t>So a Thales user *could* have multiple digital identities</a:t>
            </a:r>
          </a:p>
        </p:txBody>
      </p:sp>
      <p:sp>
        <p:nvSpPr>
          <p:cNvPr id="9" name="Rectangle 8">
            <a:extLst>
              <a:ext uri="{FF2B5EF4-FFF2-40B4-BE49-F238E27FC236}">
                <a16:creationId xmlns:a16="http://schemas.microsoft.com/office/drawing/2014/main" id="{91FD3CF3-A986-4D30-8454-E020F7961334}"/>
              </a:ext>
            </a:extLst>
          </p:cNvPr>
          <p:cNvSpPr/>
          <p:nvPr/>
        </p:nvSpPr>
        <p:spPr>
          <a:xfrm>
            <a:off x="4629151" y="4965700"/>
            <a:ext cx="4508502" cy="15875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600" dirty="0"/>
              <a:t>Current user certificate on a smartcard could be considered the Thales digital identity, but not always used/available</a:t>
            </a:r>
          </a:p>
        </p:txBody>
      </p:sp>
      <p:pic>
        <p:nvPicPr>
          <p:cNvPr id="10" name="Picture 9">
            <a:extLst>
              <a:ext uri="{FF2B5EF4-FFF2-40B4-BE49-F238E27FC236}">
                <a16:creationId xmlns:a16="http://schemas.microsoft.com/office/drawing/2014/main" id="{9E5A66F1-C0D9-489A-8043-7630821DC420}"/>
              </a:ext>
            </a:extLst>
          </p:cNvPr>
          <p:cNvPicPr>
            <a:picLocks noChangeAspect="1"/>
          </p:cNvPicPr>
          <p:nvPr/>
        </p:nvPicPr>
        <p:blipFill>
          <a:blip r:embed="rId2"/>
          <a:stretch>
            <a:fillRect/>
          </a:stretch>
        </p:blipFill>
        <p:spPr>
          <a:xfrm>
            <a:off x="519696" y="476323"/>
            <a:ext cx="8068266" cy="4314962"/>
          </a:xfrm>
          <a:prstGeom prst="rect">
            <a:avLst/>
          </a:prstGeom>
        </p:spPr>
      </p:pic>
      <p:sp>
        <p:nvSpPr>
          <p:cNvPr id="8" name="TextBox 7">
            <a:extLst>
              <a:ext uri="{FF2B5EF4-FFF2-40B4-BE49-F238E27FC236}">
                <a16:creationId xmlns:a16="http://schemas.microsoft.com/office/drawing/2014/main" id="{6279966D-8AD7-4236-85AE-D4F9EC262E46}"/>
              </a:ext>
            </a:extLst>
          </p:cNvPr>
          <p:cNvSpPr txBox="1"/>
          <p:nvPr/>
        </p:nvSpPr>
        <p:spPr>
          <a:xfrm>
            <a:off x="8069067" y="38717"/>
            <a:ext cx="958917" cy="307777"/>
          </a:xfrm>
          <a:prstGeom prst="rect">
            <a:avLst/>
          </a:prstGeom>
          <a:noFill/>
        </p:spPr>
        <p:txBody>
          <a:bodyPr wrap="none" rtlCol="0">
            <a:spAutoFit/>
          </a:bodyPr>
          <a:lstStyle/>
          <a:p>
            <a:r>
              <a:rPr lang="en-US" sz="1400" dirty="0">
                <a:solidFill>
                  <a:srgbClr val="FF0000"/>
                </a:solidFill>
              </a:rPr>
              <a:t>RT DRAFT</a:t>
            </a:r>
            <a:endParaRPr lang="nl-NL" sz="1400" dirty="0" err="1">
              <a:solidFill>
                <a:srgbClr val="FF0000"/>
              </a:solidFill>
            </a:endParaRPr>
          </a:p>
        </p:txBody>
      </p:sp>
    </p:spTree>
    <p:extLst>
      <p:ext uri="{BB962C8B-B14F-4D97-AF65-F5344CB8AC3E}">
        <p14:creationId xmlns:p14="http://schemas.microsoft.com/office/powerpoint/2010/main" val="345350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E303-86BE-49CA-8642-A8817B3D9B78}"/>
              </a:ext>
            </a:extLst>
          </p:cNvPr>
          <p:cNvSpPr>
            <a:spLocks noGrp="1"/>
          </p:cNvSpPr>
          <p:nvPr>
            <p:ph type="ctrTitle"/>
          </p:nvPr>
        </p:nvSpPr>
        <p:spPr/>
        <p:txBody>
          <a:bodyPr/>
          <a:lstStyle/>
          <a:p>
            <a:r>
              <a:rPr lang="en-US" dirty="0"/>
              <a:t>IAM High Level </a:t>
            </a:r>
            <a:r>
              <a:rPr lang="en-US" u="sng" dirty="0"/>
              <a:t>Orientations</a:t>
            </a:r>
            <a:endParaRPr lang="nl-NL" u="sng" dirty="0"/>
          </a:p>
        </p:txBody>
      </p:sp>
      <p:sp>
        <p:nvSpPr>
          <p:cNvPr id="3" name="Subtitle 2">
            <a:extLst>
              <a:ext uri="{FF2B5EF4-FFF2-40B4-BE49-F238E27FC236}">
                <a16:creationId xmlns:a16="http://schemas.microsoft.com/office/drawing/2014/main" id="{C7473347-15CE-44D3-B7B0-0555BEDAB759}"/>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50223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30EB-27B0-4DEE-AE82-0B2E8948BD76}"/>
              </a:ext>
            </a:extLst>
          </p:cNvPr>
          <p:cNvSpPr>
            <a:spLocks noGrp="1"/>
          </p:cNvSpPr>
          <p:nvPr>
            <p:ph type="title"/>
          </p:nvPr>
        </p:nvSpPr>
        <p:spPr/>
        <p:txBody>
          <a:bodyPr/>
          <a:lstStyle/>
          <a:p>
            <a:r>
              <a:rPr lang="en-US" dirty="0"/>
              <a:t>Intro</a:t>
            </a:r>
            <a:endParaRPr lang="nl-NL" dirty="0"/>
          </a:p>
        </p:txBody>
      </p:sp>
      <p:sp>
        <p:nvSpPr>
          <p:cNvPr id="3" name="Content Placeholder 2">
            <a:extLst>
              <a:ext uri="{FF2B5EF4-FFF2-40B4-BE49-F238E27FC236}">
                <a16:creationId xmlns:a16="http://schemas.microsoft.com/office/drawing/2014/main" id="{C5803E17-C2C3-485E-A56B-761161C9E894}"/>
              </a:ext>
            </a:extLst>
          </p:cNvPr>
          <p:cNvSpPr>
            <a:spLocks noGrp="1"/>
          </p:cNvSpPr>
          <p:nvPr>
            <p:ph idx="1"/>
          </p:nvPr>
        </p:nvSpPr>
        <p:spPr>
          <a:xfrm>
            <a:off x="179515" y="696543"/>
            <a:ext cx="8761933" cy="4026761"/>
          </a:xfrm>
        </p:spPr>
        <p:txBody>
          <a:bodyPr>
            <a:normAutofit fontScale="85000" lnSpcReduction="20000"/>
          </a:bodyPr>
          <a:lstStyle/>
          <a:p>
            <a:r>
              <a:rPr lang="en-US" dirty="0"/>
              <a:t>Blurry IAM scope &amp; strategy</a:t>
            </a:r>
          </a:p>
          <a:p>
            <a:pPr lvl="1"/>
            <a:r>
              <a:rPr lang="en-US" dirty="0"/>
              <a:t>EA, TD, SIAM/DSV, TDF Visions…. (aligned?)</a:t>
            </a:r>
          </a:p>
          <a:p>
            <a:r>
              <a:rPr lang="en-US" dirty="0"/>
              <a:t>Low priority for historical IAM improvement projects (OPIAM, </a:t>
            </a:r>
            <a:r>
              <a:rPr lang="en-US" dirty="0" err="1"/>
              <a:t>OneID</a:t>
            </a:r>
            <a:r>
              <a:rPr lang="en-US" dirty="0"/>
              <a:t>, ..) </a:t>
            </a:r>
          </a:p>
          <a:p>
            <a:r>
              <a:rPr lang="en-US" dirty="0"/>
              <a:t>Importance of identities in Cloud</a:t>
            </a:r>
          </a:p>
          <a:p>
            <a:pPr lvl="1"/>
            <a:r>
              <a:rPr lang="en-US" dirty="0"/>
              <a:t>Initially driven by TDF (thalesdigital.io)</a:t>
            </a:r>
          </a:p>
          <a:p>
            <a:pPr lvl="1"/>
            <a:r>
              <a:rPr lang="en-US" dirty="0"/>
              <a:t>Now mainstream (thalesgroup.com) for M365</a:t>
            </a:r>
          </a:p>
          <a:p>
            <a:pPr lvl="1"/>
            <a:r>
              <a:rPr lang="en-US" dirty="0"/>
              <a:t>Key enabler for Cloud conditional access (“</a:t>
            </a:r>
            <a:r>
              <a:rPr lang="en-US" i="1" dirty="0"/>
              <a:t>identity is the new firewall</a:t>
            </a:r>
            <a:r>
              <a:rPr lang="en-US" dirty="0"/>
              <a:t>”)</a:t>
            </a:r>
          </a:p>
          <a:p>
            <a:pPr lvl="1"/>
            <a:r>
              <a:rPr lang="en-US" dirty="0"/>
              <a:t>Governance (and RUN budget) today?</a:t>
            </a:r>
          </a:p>
          <a:p>
            <a:r>
              <a:rPr lang="en-US" dirty="0"/>
              <a:t>Evolutions</a:t>
            </a:r>
          </a:p>
          <a:p>
            <a:pPr lvl="1"/>
            <a:r>
              <a:rPr lang="en-US" dirty="0"/>
              <a:t>VT Security IAM Tribe </a:t>
            </a:r>
          </a:p>
          <a:p>
            <a:pPr lvl="1"/>
            <a:r>
              <a:rPr lang="en-US" dirty="0"/>
              <a:t>NextGen Globalization </a:t>
            </a:r>
            <a:r>
              <a:rPr lang="en-US" dirty="0">
                <a:sym typeface="Wingdings" panose="05000000000000000000" pitchFamily="2" charset="2"/>
              </a:rPr>
              <a:t> IAM standardization and vocabulary</a:t>
            </a:r>
          </a:p>
          <a:p>
            <a:pPr lvl="1"/>
            <a:r>
              <a:rPr lang="en-US" dirty="0">
                <a:sym typeface="Wingdings" panose="05000000000000000000" pitchFamily="2" charset="2"/>
              </a:rPr>
              <a:t>Today's hybrid reality (On-prem, TDP, SaaS, Azure M365, AWS, ..)</a:t>
            </a:r>
          </a:p>
          <a:p>
            <a:pPr lvl="1"/>
            <a:r>
              <a:rPr lang="en-US" dirty="0">
                <a:sym typeface="Wingdings" panose="05000000000000000000" pitchFamily="2" charset="2"/>
              </a:rPr>
              <a:t>Cyber security threats &amp; opportunities</a:t>
            </a:r>
          </a:p>
          <a:p>
            <a:pPr lvl="1"/>
            <a:r>
              <a:rPr lang="en-US" dirty="0">
                <a:sym typeface="Wingdings" panose="05000000000000000000" pitchFamily="2" charset="2"/>
              </a:rPr>
              <a:t>Increasing need for Enterprise Identity Governance, Administration &amp; Management</a:t>
            </a:r>
            <a:endParaRPr lang="en-US" dirty="0"/>
          </a:p>
          <a:p>
            <a:pPr lvl="1"/>
            <a:endParaRPr lang="en-US" dirty="0"/>
          </a:p>
          <a:p>
            <a:endParaRPr lang="en-US" dirty="0"/>
          </a:p>
          <a:p>
            <a:endParaRPr lang="en-US" dirty="0"/>
          </a:p>
          <a:p>
            <a:endParaRPr lang="nl-NL" dirty="0"/>
          </a:p>
        </p:txBody>
      </p:sp>
    </p:spTree>
    <p:extLst>
      <p:ext uri="{BB962C8B-B14F-4D97-AF65-F5344CB8AC3E}">
        <p14:creationId xmlns:p14="http://schemas.microsoft.com/office/powerpoint/2010/main" val="1721977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57fcc416eb8d4fb1b22fa3cc8c045595dbc87"/>
  <p:tag name="ISPRING_RESOURCE_PATHS_HASH_PRESENTER" val="43c9451427ba15b6cf8b1b95558292c7785ae1"/>
</p:tagLst>
</file>

<file path=ppt/theme/theme1.xml><?xml version="1.0" encoding="utf-8"?>
<a:theme xmlns:a="http://schemas.openxmlformats.org/drawingml/2006/main" name="Thales_global_4.3_VF">
  <a:themeElements>
    <a:clrScheme name="Thales NEW">
      <a:dk1>
        <a:srgbClr val="242A75"/>
      </a:dk1>
      <a:lt1>
        <a:srgbClr val="FFFFFF"/>
      </a:lt1>
      <a:dk2>
        <a:srgbClr val="242A75"/>
      </a:dk2>
      <a:lt2>
        <a:srgbClr val="309DB5"/>
      </a:lt2>
      <a:accent1>
        <a:srgbClr val="B42573"/>
      </a:accent1>
      <a:accent2>
        <a:srgbClr val="7D7EAB"/>
      </a:accent2>
      <a:accent3>
        <a:srgbClr val="69A3B9"/>
      </a:accent3>
      <a:accent4>
        <a:srgbClr val="253746"/>
      </a:accent4>
      <a:accent5>
        <a:srgbClr val="C3D600"/>
      </a:accent5>
      <a:accent6>
        <a:srgbClr val="E1CD00"/>
      </a:accent6>
      <a:hlink>
        <a:srgbClr val="242A75"/>
      </a:hlink>
      <a:folHlink>
        <a:srgbClr val="242A75"/>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ésentation23" id="{72344226-B95F-3A49-8C7D-0EEDA1B0D97F}" vid="{491DDD7D-C24C-E84A-A743-68B6F377417D}"/>
    </a:ext>
  </a:extLst>
</a:theme>
</file>

<file path=ppt/theme/theme2.xml><?xml version="1.0" encoding="utf-8"?>
<a:theme xmlns:a="http://schemas.openxmlformats.org/drawingml/2006/main" name="Thales_GroupTemplate_16-9_2015-03_en">
  <a:themeElements>
    <a:clrScheme name="Thales_corpo_mars_02">
      <a:dk1>
        <a:srgbClr val="333366"/>
      </a:dk1>
      <a:lt1>
        <a:srgbClr val="FFFFFF"/>
      </a:lt1>
      <a:dk2>
        <a:srgbClr val="333366"/>
      </a:dk2>
      <a:lt2>
        <a:srgbClr val="5DBFD4"/>
      </a:lt2>
      <a:accent1>
        <a:srgbClr val="5DBFD4"/>
      </a:accent1>
      <a:accent2>
        <a:srgbClr val="333366"/>
      </a:accent2>
      <a:accent3>
        <a:srgbClr val="DC006B"/>
      </a:accent3>
      <a:accent4>
        <a:srgbClr val="505050"/>
      </a:accent4>
      <a:accent5>
        <a:srgbClr val="969696"/>
      </a:accent5>
      <a:accent6>
        <a:srgbClr val="5491A0"/>
      </a:accent6>
      <a:hlink>
        <a:srgbClr val="333366"/>
      </a:hlink>
      <a:folHlink>
        <a:srgbClr val="33336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Thales_global_16.9_VA" id="{86CC8F7D-9707-45A9-8669-186997B63664}" vid="{CB49C902-0D2D-4DBC-B287-0C913608555F}"/>
    </a:ext>
  </a:extLst>
</a:theme>
</file>

<file path=docProps/app.xml><?xml version="1.0" encoding="utf-8"?>
<Properties xmlns="http://schemas.openxmlformats.org/officeDocument/2006/extended-properties" xmlns:vt="http://schemas.openxmlformats.org/officeDocument/2006/docPropsVTypes">
  <Template>Thales_global_16.9_new_VA</Template>
  <TotalTime>0</TotalTime>
  <Words>1279</Words>
  <Application>Microsoft Office PowerPoint</Application>
  <PresentationFormat>Affichage à l'écran (16:9)</PresentationFormat>
  <Paragraphs>295</Paragraphs>
  <Slides>15</Slides>
  <Notes>0</Notes>
  <HiddenSlides>1</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Calibri</vt:lpstr>
      <vt:lpstr>Century Gothic</vt:lpstr>
      <vt:lpstr>Lucida Grande</vt:lpstr>
      <vt:lpstr>Wingdings</vt:lpstr>
      <vt:lpstr>Thales_global_4.3_VF</vt:lpstr>
      <vt:lpstr>Thales_GroupTemplate_16-9_2015-03_en</vt:lpstr>
      <vt:lpstr> IAM: Definitions &amp; Scopes </vt:lpstr>
      <vt:lpstr>Intro / purpose</vt:lpstr>
      <vt:lpstr>High Level IAM capabilities</vt:lpstr>
      <vt:lpstr>Evolutions to take into account</vt:lpstr>
      <vt:lpstr>The Digital Identity</vt:lpstr>
      <vt:lpstr>Other key IAM definitions</vt:lpstr>
      <vt:lpstr>Thales Identity in context</vt:lpstr>
      <vt:lpstr>IAM High Level Orientations</vt:lpstr>
      <vt:lpstr>Intro</vt:lpstr>
      <vt:lpstr>IAM Domains in Thales</vt:lpstr>
      <vt:lpstr>IAM Domain mapping &amp; relationships @ Thales</vt:lpstr>
      <vt:lpstr>Next Steps</vt:lpstr>
      <vt:lpstr>Enterprise IAM potential target</vt:lpstr>
      <vt:lpstr>Enterprise IAM</vt:lpstr>
      <vt:lpstr>Target IAM Solutions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Jean-Michel LACOMBE</cp:lastModifiedBy>
  <cp:revision>182</cp:revision>
  <dcterms:created xsi:type="dcterms:W3CDTF">2017-01-11T15:45:22Z</dcterms:created>
  <dcterms:modified xsi:type="dcterms:W3CDTF">2023-09-12T07:39:44Z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265dfd4-2f28-40ac-a130-d2bbe8ae537d_Enabled">
    <vt:lpwstr>true</vt:lpwstr>
  </property>
  <property fmtid="{D5CDD505-2E9C-101B-9397-08002B2CF9AE}" pid="3" name="MSIP_Label_4265dfd4-2f28-40ac-a130-d2bbe8ae537d_SetDate">
    <vt:lpwstr>2023-09-12T07:39:17Z</vt:lpwstr>
  </property>
  <property fmtid="{D5CDD505-2E9C-101B-9397-08002B2CF9AE}" pid="4" name="MSIP_Label_4265dfd4-2f28-40ac-a130-d2bbe8ae537d_Method">
    <vt:lpwstr>Privileged</vt:lpwstr>
  </property>
  <property fmtid="{D5CDD505-2E9C-101B-9397-08002B2CF9AE}" pid="5" name="MSIP_Label_4265dfd4-2f28-40ac-a130-d2bbe8ae537d_Name">
    <vt:lpwstr>THALES-GDPR-02</vt:lpwstr>
  </property>
  <property fmtid="{D5CDD505-2E9C-101B-9397-08002B2CF9AE}" pid="6" name="MSIP_Label_4265dfd4-2f28-40ac-a130-d2bbe8ae537d_SiteId">
    <vt:lpwstr>6e603289-5e46-4e26-ac7c-03a85420a9a5</vt:lpwstr>
  </property>
  <property fmtid="{D5CDD505-2E9C-101B-9397-08002B2CF9AE}" pid="7" name="MSIP_Label_4265dfd4-2f28-40ac-a130-d2bbe8ae537d_ActionId">
    <vt:lpwstr>fcef78db-2fbf-41bb-b170-799d7829f280</vt:lpwstr>
  </property>
  <property fmtid="{D5CDD505-2E9C-101B-9397-08002B2CF9AE}" pid="8" name="MSIP_Label_4265dfd4-2f28-40ac-a130-d2bbe8ae537d_ContentBits">
    <vt:lpwstr>3</vt:lpwstr>
  </property>
  <property fmtid="{D5CDD505-2E9C-101B-9397-08002B2CF9AE}" pid="9" name="Thales-Sensitivity">
    <vt:lpwstr>{T-PerData}</vt:lpwstr>
  </property>
</Properties>
</file>